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9" r:id="rId3"/>
    <p:sldId id="259" r:id="rId4"/>
    <p:sldId id="279" r:id="rId5"/>
    <p:sldId id="266" r:id="rId6"/>
    <p:sldId id="273" r:id="rId7"/>
    <p:sldId id="274" r:id="rId8"/>
    <p:sldId id="281" r:id="rId9"/>
    <p:sldId id="275" r:id="rId10"/>
    <p:sldId id="286" r:id="rId11"/>
    <p:sldId id="288" r:id="rId12"/>
    <p:sldId id="287" r:id="rId13"/>
    <p:sldId id="277" r:id="rId14"/>
    <p:sldId id="268" r:id="rId15"/>
    <p:sldId id="282" r:id="rId16"/>
    <p:sldId id="285" r:id="rId17"/>
    <p:sldId id="289" r:id="rId18"/>
    <p:sldId id="290" r:id="rId19"/>
    <p:sldId id="283" r:id="rId20"/>
    <p:sldId id="291" r:id="rId21"/>
    <p:sldId id="271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BBAA"/>
    <a:srgbClr val="01B6E1"/>
    <a:srgbClr val="007996"/>
    <a:srgbClr val="E70B35"/>
    <a:srgbClr val="F08684"/>
    <a:srgbClr val="FAF4C0"/>
    <a:srgbClr val="557CF9"/>
    <a:srgbClr val="0F1D4A"/>
    <a:srgbClr val="849FFB"/>
    <a:srgbClr val="F2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00" autoAdjust="0"/>
    <p:restoredTop sz="94660"/>
  </p:normalViewPr>
  <p:slideViewPr>
    <p:cSldViewPr snapToGrid="0">
      <p:cViewPr>
        <p:scale>
          <a:sx n="75" d="100"/>
          <a:sy n="75" d="100"/>
        </p:scale>
        <p:origin x="-27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95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265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014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349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46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475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491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2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043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734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66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915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625899" y="3101318"/>
            <a:ext cx="6940202" cy="655364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4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   여행 발자국 프로젝트</a:t>
            </a:r>
            <a:endParaRPr lang="ko-KR" altLang="en-US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2836569" y="3238531"/>
            <a:ext cx="399463" cy="380935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755665" y="3100244"/>
            <a:ext cx="1810436" cy="655364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9303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FA1291E-1C65-4153-E2DB-E08CD941BFEC}"/>
              </a:ext>
            </a:extLst>
          </p:cNvPr>
          <p:cNvSpPr/>
          <p:nvPr/>
        </p:nvSpPr>
        <p:spPr>
          <a:xfrm>
            <a:off x="5166322" y="1293293"/>
            <a:ext cx="1847850" cy="962025"/>
          </a:xfrm>
          <a:prstGeom prst="round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메인 화면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D99788-B3ED-7BD9-35EB-F60AB6A745BD}"/>
              </a:ext>
            </a:extLst>
          </p:cNvPr>
          <p:cNvSpPr/>
          <p:nvPr/>
        </p:nvSpPr>
        <p:spPr>
          <a:xfrm>
            <a:off x="1833350" y="2671615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8521ECD-7413-DB75-2B05-339C505FFA5A}"/>
              </a:ext>
            </a:extLst>
          </p:cNvPr>
          <p:cNvSpPr/>
          <p:nvPr/>
        </p:nvSpPr>
        <p:spPr>
          <a:xfrm rot="10800000" flipV="1">
            <a:off x="1281197" y="4357731"/>
            <a:ext cx="1389142" cy="441770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발자국식당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06CF882-C02F-7580-E7EA-670824652B00}"/>
              </a:ext>
            </a:extLst>
          </p:cNvPr>
          <p:cNvSpPr/>
          <p:nvPr/>
        </p:nvSpPr>
        <p:spPr>
          <a:xfrm rot="10800000" flipV="1">
            <a:off x="907798" y="5975784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02DABF4-BB45-92C7-127F-4D1716C7B41A}"/>
              </a:ext>
            </a:extLst>
          </p:cNvPr>
          <p:cNvSpPr/>
          <p:nvPr/>
        </p:nvSpPr>
        <p:spPr>
          <a:xfrm rot="10800000" flipV="1">
            <a:off x="2130339" y="5975784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954CD53D-21FB-119A-51F9-D59A57DFD03E}"/>
              </a:ext>
            </a:extLst>
          </p:cNvPr>
          <p:cNvSpPr/>
          <p:nvPr/>
        </p:nvSpPr>
        <p:spPr>
          <a:xfrm>
            <a:off x="8766665" y="2693520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1A64F561-217A-9E44-152A-5893955ECABD}"/>
              </a:ext>
            </a:extLst>
          </p:cNvPr>
          <p:cNvSpPr/>
          <p:nvPr/>
        </p:nvSpPr>
        <p:spPr>
          <a:xfrm>
            <a:off x="8768992" y="3783080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나의 글 관리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34212EE-4BA7-70A8-2E51-80900A991E7C}"/>
              </a:ext>
            </a:extLst>
          </p:cNvPr>
          <p:cNvSpPr/>
          <p:nvPr/>
        </p:nvSpPr>
        <p:spPr>
          <a:xfrm>
            <a:off x="8102812" y="5376399"/>
            <a:ext cx="1234872" cy="39271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수정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40985FE-5213-F7E1-A5D2-7315EC95250A}"/>
              </a:ext>
            </a:extLst>
          </p:cNvPr>
          <p:cNvSpPr/>
          <p:nvPr/>
        </p:nvSpPr>
        <p:spPr>
          <a:xfrm>
            <a:off x="10022221" y="5376399"/>
            <a:ext cx="1234872" cy="39271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삭제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7728F21-1195-3E7F-E79E-024B267A04EA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 rot="5400000">
            <a:off x="4215613" y="796980"/>
            <a:ext cx="416297" cy="333297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FD8211D8-550B-F5C1-695B-CCBBFC1B8C66}"/>
              </a:ext>
            </a:extLst>
          </p:cNvPr>
          <p:cNvCxnSpPr>
            <a:cxnSpLocks/>
            <a:stCxn id="2" idx="2"/>
            <a:endCxn id="25" idx="0"/>
          </p:cNvCxnSpPr>
          <p:nvPr/>
        </p:nvCxnSpPr>
        <p:spPr>
          <a:xfrm rot="16200000" flipH="1">
            <a:off x="7671317" y="674247"/>
            <a:ext cx="438202" cy="36003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C4489F6A-3C16-36C5-FA57-FB540C43C3BD}"/>
              </a:ext>
            </a:extLst>
          </p:cNvPr>
          <p:cNvCxnSpPr>
            <a:cxnSpLocks/>
            <a:stCxn id="3" idx="2"/>
            <a:endCxn id="10" idx="0"/>
          </p:cNvCxnSpPr>
          <p:nvPr/>
        </p:nvCxnSpPr>
        <p:spPr>
          <a:xfrm rot="5400000">
            <a:off x="1817288" y="3417743"/>
            <a:ext cx="1098469" cy="781507"/>
          </a:xfrm>
          <a:prstGeom prst="bentConnector3">
            <a:avLst>
              <a:gd name="adj1" fmla="val 2362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57638518-2691-CF54-E6FD-6124D06CC3DE}"/>
              </a:ext>
            </a:extLst>
          </p:cNvPr>
          <p:cNvCxnSpPr>
            <a:cxnSpLocks/>
            <a:stCxn id="25" idx="2"/>
            <a:endCxn id="26" idx="0"/>
          </p:cNvCxnSpPr>
          <p:nvPr/>
        </p:nvCxnSpPr>
        <p:spPr>
          <a:xfrm rot="16200000" flipH="1">
            <a:off x="9440797" y="3530959"/>
            <a:ext cx="501913" cy="232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1C14FDBC-AAB4-C89A-CB3B-11D44063C6AE}"/>
              </a:ext>
            </a:extLst>
          </p:cNvPr>
          <p:cNvCxnSpPr>
            <a:cxnSpLocks/>
            <a:stCxn id="10" idx="2"/>
            <a:endCxn id="17" idx="0"/>
          </p:cNvCxnSpPr>
          <p:nvPr/>
        </p:nvCxnSpPr>
        <p:spPr>
          <a:xfrm rot="16200000" flipH="1">
            <a:off x="1734912" y="5040356"/>
            <a:ext cx="1176283" cy="69457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F7DD398D-D78D-B2FD-CD58-ACC8FF49B3CD}"/>
              </a:ext>
            </a:extLst>
          </p:cNvPr>
          <p:cNvCxnSpPr>
            <a:cxnSpLocks/>
            <a:stCxn id="10" idx="2"/>
            <a:endCxn id="15" idx="0"/>
          </p:cNvCxnSpPr>
          <p:nvPr/>
        </p:nvCxnSpPr>
        <p:spPr>
          <a:xfrm rot="5400000">
            <a:off x="1123642" y="5123657"/>
            <a:ext cx="1176283" cy="52797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5BA304BB-5362-34FB-34F6-7A2A8B8AC6E7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8703747" y="4387229"/>
            <a:ext cx="1005672" cy="97266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98C7424-7AAA-0FE4-3405-8FF6E86919E3}"/>
              </a:ext>
            </a:extLst>
          </p:cNvPr>
          <p:cNvCxnSpPr>
            <a:cxnSpLocks/>
            <a:stCxn id="26" idx="2"/>
            <a:endCxn id="28" idx="0"/>
          </p:cNvCxnSpPr>
          <p:nvPr/>
        </p:nvCxnSpPr>
        <p:spPr>
          <a:xfrm rot="16200000" flipH="1">
            <a:off x="9663451" y="4400193"/>
            <a:ext cx="1005672" cy="94674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135B1735-1EA7-D101-772F-FE8906D27699}"/>
              </a:ext>
            </a:extLst>
          </p:cNvPr>
          <p:cNvSpPr/>
          <p:nvPr/>
        </p:nvSpPr>
        <p:spPr>
          <a:xfrm>
            <a:off x="2647864" y="3792400"/>
            <a:ext cx="1317863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E79CA43B-6A70-DB5B-0021-B1E9DF6D4417}"/>
              </a:ext>
            </a:extLst>
          </p:cNvPr>
          <p:cNvCxnSpPr>
            <a:cxnSpLocks/>
            <a:stCxn id="16" idx="2"/>
            <a:endCxn id="199" idx="0"/>
          </p:cNvCxnSpPr>
          <p:nvPr/>
        </p:nvCxnSpPr>
        <p:spPr>
          <a:xfrm rot="16200000" flipH="1">
            <a:off x="3548181" y="3970116"/>
            <a:ext cx="1760679" cy="22434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9C7A22AD-459B-DD85-E037-095F78B38599}"/>
              </a:ext>
            </a:extLst>
          </p:cNvPr>
          <p:cNvCxnSpPr>
            <a:cxnSpLocks/>
            <a:stCxn id="3" idx="2"/>
            <a:endCxn id="57" idx="0"/>
          </p:cNvCxnSpPr>
          <p:nvPr/>
        </p:nvCxnSpPr>
        <p:spPr>
          <a:xfrm rot="5400000">
            <a:off x="1627503" y="2654736"/>
            <a:ext cx="525247" cy="173429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A2F2BD33-B0C1-1CC2-3DFD-8CF9CE8C7261}"/>
              </a:ext>
            </a:extLst>
          </p:cNvPr>
          <p:cNvSpPr/>
          <p:nvPr/>
        </p:nvSpPr>
        <p:spPr>
          <a:xfrm rot="10800000" flipV="1">
            <a:off x="328405" y="3784509"/>
            <a:ext cx="1389142" cy="441770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축제</a:t>
            </a:r>
          </a:p>
        </p:txBody>
      </p: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EAABA034-2B80-2AAE-BC72-C8528769D165}"/>
              </a:ext>
            </a:extLst>
          </p:cNvPr>
          <p:cNvCxnSpPr>
            <a:cxnSpLocks/>
            <a:stCxn id="3" idx="2"/>
            <a:endCxn id="16" idx="0"/>
          </p:cNvCxnSpPr>
          <p:nvPr/>
        </p:nvCxnSpPr>
        <p:spPr>
          <a:xfrm rot="16200000" flipH="1">
            <a:off x="2765466" y="3251070"/>
            <a:ext cx="533138" cy="54952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E1D5370F-EFB4-62F0-A065-31F8C9CE5A05}"/>
              </a:ext>
            </a:extLst>
          </p:cNvPr>
          <p:cNvSpPr/>
          <p:nvPr/>
        </p:nvSpPr>
        <p:spPr>
          <a:xfrm>
            <a:off x="3553971" y="4359600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여행코스 생성</a:t>
            </a: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12E7F7EE-865E-33AF-99DB-B8CDD35EDF0E}"/>
              </a:ext>
            </a:extLst>
          </p:cNvPr>
          <p:cNvCxnSpPr>
            <a:cxnSpLocks/>
            <a:stCxn id="16" idx="2"/>
            <a:endCxn id="198" idx="0"/>
          </p:cNvCxnSpPr>
          <p:nvPr/>
        </p:nvCxnSpPr>
        <p:spPr>
          <a:xfrm rot="16200000" flipH="1">
            <a:off x="2877668" y="4640630"/>
            <a:ext cx="1764281" cy="90602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0AC92350-5CAE-865F-1C5B-6DB53307052A}"/>
              </a:ext>
            </a:extLst>
          </p:cNvPr>
          <p:cNvCxnSpPr>
            <a:cxnSpLocks/>
            <a:stCxn id="3" idx="2"/>
            <a:endCxn id="74" idx="0"/>
          </p:cNvCxnSpPr>
          <p:nvPr/>
        </p:nvCxnSpPr>
        <p:spPr>
          <a:xfrm rot="16200000" flipH="1">
            <a:off x="2987698" y="3028838"/>
            <a:ext cx="1100338" cy="1561185"/>
          </a:xfrm>
          <a:prstGeom prst="bentConnector3">
            <a:avLst>
              <a:gd name="adj1" fmla="val 236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1E05E020-545E-61BC-C69F-BE1335B391C6}"/>
              </a:ext>
            </a:extLst>
          </p:cNvPr>
          <p:cNvCxnSpPr>
            <a:cxnSpLocks/>
            <a:stCxn id="57" idx="2"/>
            <a:endCxn id="15" idx="3"/>
          </p:cNvCxnSpPr>
          <p:nvPr/>
        </p:nvCxnSpPr>
        <p:spPr>
          <a:xfrm rot="5400000">
            <a:off x="635" y="5133442"/>
            <a:ext cx="1929505" cy="115178"/>
          </a:xfrm>
          <a:prstGeom prst="bentConnector4">
            <a:avLst>
              <a:gd name="adj1" fmla="val 60187"/>
              <a:gd name="adj2" fmla="val 29847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사각형: 둥근 모서리 119">
            <a:extLst>
              <a:ext uri="{FF2B5EF4-FFF2-40B4-BE49-F238E27FC236}">
                <a16:creationId xmlns:a16="http://schemas.microsoft.com/office/drawing/2014/main" id="{089DE432-2FB7-6B0B-52A0-3D1F0F7DD2FA}"/>
              </a:ext>
            </a:extLst>
          </p:cNvPr>
          <p:cNvSpPr/>
          <p:nvPr/>
        </p:nvSpPr>
        <p:spPr>
          <a:xfrm>
            <a:off x="5166321" y="2671613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로그인</a:t>
            </a:r>
          </a:p>
        </p:txBody>
      </p:sp>
      <p:sp>
        <p:nvSpPr>
          <p:cNvPr id="134" name="사각형: 둥근 모서리 133">
            <a:extLst>
              <a:ext uri="{FF2B5EF4-FFF2-40B4-BE49-F238E27FC236}">
                <a16:creationId xmlns:a16="http://schemas.microsoft.com/office/drawing/2014/main" id="{15572547-7BED-5FBB-C382-FD332048B3C6}"/>
              </a:ext>
            </a:extLst>
          </p:cNvPr>
          <p:cNvSpPr/>
          <p:nvPr/>
        </p:nvSpPr>
        <p:spPr>
          <a:xfrm>
            <a:off x="4524001" y="3765871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회원가입</a:t>
            </a:r>
          </a:p>
        </p:txBody>
      </p:sp>
      <p:sp>
        <p:nvSpPr>
          <p:cNvPr id="135" name="사각형: 둥근 모서리 134">
            <a:extLst>
              <a:ext uri="{FF2B5EF4-FFF2-40B4-BE49-F238E27FC236}">
                <a16:creationId xmlns:a16="http://schemas.microsoft.com/office/drawing/2014/main" id="{6AE8963A-45C0-60E9-807F-873EF9D051C8}"/>
              </a:ext>
            </a:extLst>
          </p:cNvPr>
          <p:cNvSpPr/>
          <p:nvPr/>
        </p:nvSpPr>
        <p:spPr>
          <a:xfrm>
            <a:off x="6153286" y="3764312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ID/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비번 찾기</a:t>
            </a:r>
          </a:p>
        </p:txBody>
      </p:sp>
      <p:cxnSp>
        <p:nvCxnSpPr>
          <p:cNvPr id="148" name="직선 화살표 연결선 147">
            <a:extLst>
              <a:ext uri="{FF2B5EF4-FFF2-40B4-BE49-F238E27FC236}">
                <a16:creationId xmlns:a16="http://schemas.microsoft.com/office/drawing/2014/main" id="{5666740B-EF49-42E1-88F2-661F4DC15C54}"/>
              </a:ext>
            </a:extLst>
          </p:cNvPr>
          <p:cNvCxnSpPr>
            <a:cxnSpLocks/>
            <a:stCxn id="120" idx="2"/>
            <a:endCxn id="134" idx="0"/>
          </p:cNvCxnSpPr>
          <p:nvPr/>
        </p:nvCxnSpPr>
        <p:spPr>
          <a:xfrm rot="5400000">
            <a:off x="5436063" y="3111687"/>
            <a:ext cx="506611" cy="80175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직선 화살표 연결선 151">
            <a:extLst>
              <a:ext uri="{FF2B5EF4-FFF2-40B4-BE49-F238E27FC236}">
                <a16:creationId xmlns:a16="http://schemas.microsoft.com/office/drawing/2014/main" id="{221CBE24-CD9D-52F5-0857-C213DE9EBC71}"/>
              </a:ext>
            </a:extLst>
          </p:cNvPr>
          <p:cNvCxnSpPr>
            <a:cxnSpLocks/>
            <a:stCxn id="120" idx="2"/>
            <a:endCxn id="135" idx="0"/>
          </p:cNvCxnSpPr>
          <p:nvPr/>
        </p:nvCxnSpPr>
        <p:spPr>
          <a:xfrm rot="16200000" flipH="1">
            <a:off x="6251484" y="3098021"/>
            <a:ext cx="505052" cy="82752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직선 화살표 연결선 157">
            <a:extLst>
              <a:ext uri="{FF2B5EF4-FFF2-40B4-BE49-F238E27FC236}">
                <a16:creationId xmlns:a16="http://schemas.microsoft.com/office/drawing/2014/main" id="{D486E677-A694-43F0-76D8-22A00F7A219F}"/>
              </a:ext>
            </a:extLst>
          </p:cNvPr>
          <p:cNvCxnSpPr>
            <a:cxnSpLocks/>
            <a:stCxn id="2" idx="2"/>
            <a:endCxn id="120" idx="0"/>
          </p:cNvCxnSpPr>
          <p:nvPr/>
        </p:nvCxnSpPr>
        <p:spPr>
          <a:xfrm flipH="1">
            <a:off x="6090246" y="2255318"/>
            <a:ext cx="1" cy="416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사각형: 둥근 모서리 197">
            <a:extLst>
              <a:ext uri="{FF2B5EF4-FFF2-40B4-BE49-F238E27FC236}">
                <a16:creationId xmlns:a16="http://schemas.microsoft.com/office/drawing/2014/main" id="{0EBD18C7-2854-F4D6-9C76-357704E77E64}"/>
              </a:ext>
            </a:extLst>
          </p:cNvPr>
          <p:cNvSpPr/>
          <p:nvPr/>
        </p:nvSpPr>
        <p:spPr>
          <a:xfrm rot="10800000" flipV="1">
            <a:off x="3672820" y="5975783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199" name="사각형: 둥근 모서리 198">
            <a:extLst>
              <a:ext uri="{FF2B5EF4-FFF2-40B4-BE49-F238E27FC236}">
                <a16:creationId xmlns:a16="http://schemas.microsoft.com/office/drawing/2014/main" id="{C8FA0F70-9D6D-AC48-A66C-701EA196CAD9}"/>
              </a:ext>
            </a:extLst>
          </p:cNvPr>
          <p:cNvSpPr/>
          <p:nvPr/>
        </p:nvSpPr>
        <p:spPr>
          <a:xfrm rot="10800000" flipV="1">
            <a:off x="5010245" y="5972181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649FC974-D327-45DF-2A4E-BD835FF36903}"/>
              </a:ext>
            </a:extLst>
          </p:cNvPr>
          <p:cNvCxnSpPr>
            <a:cxnSpLocks/>
          </p:cNvCxnSpPr>
          <p:nvPr/>
        </p:nvCxnSpPr>
        <p:spPr>
          <a:xfrm rot="16200000" flipH="1">
            <a:off x="977248" y="4277127"/>
            <a:ext cx="1738820" cy="1649567"/>
          </a:xfrm>
          <a:prstGeom prst="bentConnector3">
            <a:avLst>
              <a:gd name="adj1" fmla="val 6657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169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도표, 라인, 그래프이(가) 표시된 사진&#10;&#10;자동 생성된 설명">
            <a:extLst>
              <a:ext uri="{FF2B5EF4-FFF2-40B4-BE49-F238E27FC236}">
                <a16:creationId xmlns:a16="http://schemas.microsoft.com/office/drawing/2014/main" id="{2584D232-84EA-D449-C5B6-9E4900FEFE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80" y="1422400"/>
            <a:ext cx="11585378" cy="4860782"/>
          </a:xfrm>
          <a:prstGeom prst="rect">
            <a:avLst/>
          </a:prstGeom>
        </p:spPr>
      </p:pic>
      <p:pic>
        <p:nvPicPr>
          <p:cNvPr id="14" name="그림 13" descr="도표, 원, 라인이(가) 표시된 사진&#10;&#10;자동 생성된 설명">
            <a:extLst>
              <a:ext uri="{FF2B5EF4-FFF2-40B4-BE49-F238E27FC236}">
                <a16:creationId xmlns:a16="http://schemas.microsoft.com/office/drawing/2014/main" id="{8AB223E0-505A-FF3E-7F70-98F9F42798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345" y="1763419"/>
            <a:ext cx="11354913" cy="451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930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FA1291E-1C65-4153-E2DB-E08CD941BFEC}"/>
              </a:ext>
            </a:extLst>
          </p:cNvPr>
          <p:cNvSpPr/>
          <p:nvPr/>
        </p:nvSpPr>
        <p:spPr>
          <a:xfrm>
            <a:off x="5166322" y="1293293"/>
            <a:ext cx="1847850" cy="962025"/>
          </a:xfrm>
          <a:prstGeom prst="round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메인 화면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D99788-B3ED-7BD9-35EB-F60AB6A745BD}"/>
              </a:ext>
            </a:extLst>
          </p:cNvPr>
          <p:cNvSpPr/>
          <p:nvPr/>
        </p:nvSpPr>
        <p:spPr>
          <a:xfrm>
            <a:off x="5168222" y="2693519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8521ECD-7413-DB75-2B05-339C505FFA5A}"/>
              </a:ext>
            </a:extLst>
          </p:cNvPr>
          <p:cNvSpPr/>
          <p:nvPr/>
        </p:nvSpPr>
        <p:spPr>
          <a:xfrm rot="10800000" flipV="1">
            <a:off x="4614169" y="4379636"/>
            <a:ext cx="1389142" cy="441770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발자국식당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06CF882-C02F-7580-E7EA-670824652B00}"/>
              </a:ext>
            </a:extLst>
          </p:cNvPr>
          <p:cNvSpPr/>
          <p:nvPr/>
        </p:nvSpPr>
        <p:spPr>
          <a:xfrm rot="10800000" flipV="1">
            <a:off x="5243252" y="6125537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02DABF4-BB45-92C7-127F-4D1716C7B41A}"/>
              </a:ext>
            </a:extLst>
          </p:cNvPr>
          <p:cNvSpPr/>
          <p:nvPr/>
        </p:nvSpPr>
        <p:spPr>
          <a:xfrm rot="10800000" flipV="1">
            <a:off x="6810418" y="6125537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954CD53D-21FB-119A-51F9-D59A57DFD03E}"/>
              </a:ext>
            </a:extLst>
          </p:cNvPr>
          <p:cNvSpPr/>
          <p:nvPr/>
        </p:nvSpPr>
        <p:spPr>
          <a:xfrm>
            <a:off x="8766665" y="2693520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1A64F561-217A-9E44-152A-5893955ECABD}"/>
              </a:ext>
            </a:extLst>
          </p:cNvPr>
          <p:cNvSpPr/>
          <p:nvPr/>
        </p:nvSpPr>
        <p:spPr>
          <a:xfrm>
            <a:off x="8768992" y="3783080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나의 글 관리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34212EE-4BA7-70A8-2E51-80900A991E7C}"/>
              </a:ext>
            </a:extLst>
          </p:cNvPr>
          <p:cNvSpPr/>
          <p:nvPr/>
        </p:nvSpPr>
        <p:spPr>
          <a:xfrm>
            <a:off x="8174231" y="5376399"/>
            <a:ext cx="1234872" cy="39271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수정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40985FE-5213-F7E1-A5D2-7315EC95250A}"/>
              </a:ext>
            </a:extLst>
          </p:cNvPr>
          <p:cNvSpPr/>
          <p:nvPr/>
        </p:nvSpPr>
        <p:spPr>
          <a:xfrm>
            <a:off x="10026539" y="5376399"/>
            <a:ext cx="1234872" cy="39271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삭제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7728F21-1195-3E7F-E79E-024B267A04EA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 rot="16200000" flipH="1">
            <a:off x="5872097" y="2473468"/>
            <a:ext cx="438201" cy="19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FD8211D8-550B-F5C1-695B-CCBBFC1B8C66}"/>
              </a:ext>
            </a:extLst>
          </p:cNvPr>
          <p:cNvCxnSpPr>
            <a:cxnSpLocks/>
            <a:stCxn id="2" idx="2"/>
            <a:endCxn id="25" idx="0"/>
          </p:cNvCxnSpPr>
          <p:nvPr/>
        </p:nvCxnSpPr>
        <p:spPr>
          <a:xfrm rot="16200000" flipH="1">
            <a:off x="7671317" y="674247"/>
            <a:ext cx="438202" cy="36003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C4489F6A-3C16-36C5-FA57-FB540C43C3BD}"/>
              </a:ext>
            </a:extLst>
          </p:cNvPr>
          <p:cNvCxnSpPr>
            <a:cxnSpLocks/>
            <a:stCxn id="3" idx="2"/>
            <a:endCxn id="10" idx="0"/>
          </p:cNvCxnSpPr>
          <p:nvPr/>
        </p:nvCxnSpPr>
        <p:spPr>
          <a:xfrm rot="5400000">
            <a:off x="5151209" y="3438698"/>
            <a:ext cx="1098470" cy="78340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57638518-2691-CF54-E6FD-6124D06CC3DE}"/>
              </a:ext>
            </a:extLst>
          </p:cNvPr>
          <p:cNvCxnSpPr>
            <a:cxnSpLocks/>
            <a:stCxn id="25" idx="2"/>
            <a:endCxn id="26" idx="0"/>
          </p:cNvCxnSpPr>
          <p:nvPr/>
        </p:nvCxnSpPr>
        <p:spPr>
          <a:xfrm rot="16200000" flipH="1">
            <a:off x="9440797" y="3530959"/>
            <a:ext cx="501913" cy="232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1C14FDBC-AAB4-C89A-CB3B-11D44063C6AE}"/>
              </a:ext>
            </a:extLst>
          </p:cNvPr>
          <p:cNvCxnSpPr>
            <a:cxnSpLocks/>
            <a:stCxn id="10" idx="2"/>
            <a:endCxn id="17" idx="0"/>
          </p:cNvCxnSpPr>
          <p:nvPr/>
        </p:nvCxnSpPr>
        <p:spPr>
          <a:xfrm rot="16200000" flipH="1">
            <a:off x="5677514" y="4452632"/>
            <a:ext cx="1304131" cy="2041678"/>
          </a:xfrm>
          <a:prstGeom prst="bentConnector3">
            <a:avLst>
              <a:gd name="adj1" fmla="val 50000"/>
            </a:avLst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F7DD398D-D78D-B2FD-CD58-ACC8FF49B3CD}"/>
              </a:ext>
            </a:extLst>
          </p:cNvPr>
          <p:cNvCxnSpPr>
            <a:cxnSpLocks/>
            <a:stCxn id="10" idx="2"/>
            <a:endCxn id="15" idx="0"/>
          </p:cNvCxnSpPr>
          <p:nvPr/>
        </p:nvCxnSpPr>
        <p:spPr>
          <a:xfrm rot="16200000" flipH="1">
            <a:off x="4893931" y="5236215"/>
            <a:ext cx="1304131" cy="474512"/>
          </a:xfrm>
          <a:prstGeom prst="bentConnector3">
            <a:avLst>
              <a:gd name="adj1" fmla="val 50000"/>
            </a:avLst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5BA304BB-5362-34FB-34F6-7A2A8B8AC6E7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8739456" y="4422938"/>
            <a:ext cx="1005672" cy="9012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98C7424-7AAA-0FE4-3405-8FF6E86919E3}"/>
              </a:ext>
            </a:extLst>
          </p:cNvPr>
          <p:cNvCxnSpPr>
            <a:cxnSpLocks/>
            <a:stCxn id="26" idx="2"/>
            <a:endCxn id="28" idx="0"/>
          </p:cNvCxnSpPr>
          <p:nvPr/>
        </p:nvCxnSpPr>
        <p:spPr>
          <a:xfrm rot="16200000" flipH="1">
            <a:off x="9665610" y="4398034"/>
            <a:ext cx="1005672" cy="9510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135B1735-1EA7-D101-772F-FE8906D27699}"/>
              </a:ext>
            </a:extLst>
          </p:cNvPr>
          <p:cNvSpPr/>
          <p:nvPr/>
        </p:nvSpPr>
        <p:spPr>
          <a:xfrm>
            <a:off x="5980836" y="3814305"/>
            <a:ext cx="1317863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E79CA43B-6A70-DB5B-0021-B1E9DF6D4417}"/>
              </a:ext>
            </a:extLst>
          </p:cNvPr>
          <p:cNvCxnSpPr>
            <a:cxnSpLocks/>
            <a:stCxn id="16" idx="2"/>
            <a:endCxn id="17" idx="1"/>
          </p:cNvCxnSpPr>
          <p:nvPr/>
        </p:nvCxnSpPr>
        <p:spPr>
          <a:xfrm rot="16200000" flipH="1">
            <a:off x="6229028" y="4644147"/>
            <a:ext cx="2072130" cy="1250650"/>
          </a:xfrm>
          <a:prstGeom prst="bentConnector4">
            <a:avLst>
              <a:gd name="adj1" fmla="val 45657"/>
              <a:gd name="adj2" fmla="val 11827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9C7A22AD-459B-DD85-E037-095F78B38599}"/>
              </a:ext>
            </a:extLst>
          </p:cNvPr>
          <p:cNvCxnSpPr>
            <a:cxnSpLocks/>
            <a:stCxn id="3" idx="2"/>
            <a:endCxn id="57" idx="0"/>
          </p:cNvCxnSpPr>
          <p:nvPr/>
        </p:nvCxnSpPr>
        <p:spPr>
          <a:xfrm rot="5400000">
            <a:off x="4961424" y="2675691"/>
            <a:ext cx="525248" cy="173619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A2F2BD33-B0C1-1CC2-3DFD-8CF9CE8C7261}"/>
              </a:ext>
            </a:extLst>
          </p:cNvPr>
          <p:cNvSpPr/>
          <p:nvPr/>
        </p:nvSpPr>
        <p:spPr>
          <a:xfrm rot="10800000" flipV="1">
            <a:off x="3661377" y="3806414"/>
            <a:ext cx="1389142" cy="441770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축제</a:t>
            </a:r>
          </a:p>
        </p:txBody>
      </p: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EAABA034-2B80-2AAE-BC72-C8528769D165}"/>
              </a:ext>
            </a:extLst>
          </p:cNvPr>
          <p:cNvCxnSpPr>
            <a:cxnSpLocks/>
            <a:stCxn id="3" idx="2"/>
            <a:endCxn id="16" idx="0"/>
          </p:cNvCxnSpPr>
          <p:nvPr/>
        </p:nvCxnSpPr>
        <p:spPr>
          <a:xfrm rot="16200000" flipH="1">
            <a:off x="6099388" y="3273924"/>
            <a:ext cx="533139" cy="54762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E1D5370F-EFB4-62F0-A065-31F8C9CE5A05}"/>
              </a:ext>
            </a:extLst>
          </p:cNvPr>
          <p:cNvSpPr/>
          <p:nvPr/>
        </p:nvSpPr>
        <p:spPr>
          <a:xfrm>
            <a:off x="6886943" y="4381505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여행코스 생성</a:t>
            </a: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12E7F7EE-865E-33AF-99DB-B8CDD35EDF0E}"/>
              </a:ext>
            </a:extLst>
          </p:cNvPr>
          <p:cNvCxnSpPr>
            <a:cxnSpLocks/>
            <a:stCxn id="16" idx="2"/>
            <a:endCxn id="15" idx="1"/>
          </p:cNvCxnSpPr>
          <p:nvPr/>
        </p:nvCxnSpPr>
        <p:spPr>
          <a:xfrm rot="5400000">
            <a:off x="5445445" y="5111214"/>
            <a:ext cx="2072130" cy="3165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0AC92350-5CAE-865F-1C5B-6DB53307052A}"/>
              </a:ext>
            </a:extLst>
          </p:cNvPr>
          <p:cNvCxnSpPr>
            <a:cxnSpLocks/>
            <a:stCxn id="3" idx="2"/>
            <a:endCxn id="74" idx="0"/>
          </p:cNvCxnSpPr>
          <p:nvPr/>
        </p:nvCxnSpPr>
        <p:spPr>
          <a:xfrm rot="16200000" flipH="1">
            <a:off x="6321620" y="3051692"/>
            <a:ext cx="1100339" cy="1559285"/>
          </a:xfrm>
          <a:prstGeom prst="bentConnector3">
            <a:avLst>
              <a:gd name="adj1" fmla="val 2383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1E05E020-545E-61BC-C69F-BE1335B391C6}"/>
              </a:ext>
            </a:extLst>
          </p:cNvPr>
          <p:cNvCxnSpPr>
            <a:cxnSpLocks/>
            <a:stCxn id="57" idx="2"/>
            <a:endCxn id="15" idx="3"/>
          </p:cNvCxnSpPr>
          <p:nvPr/>
        </p:nvCxnSpPr>
        <p:spPr>
          <a:xfrm rot="16200000" flipH="1">
            <a:off x="3770924" y="4833208"/>
            <a:ext cx="2057353" cy="88730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사각형: 둥근 모서리 119">
            <a:extLst>
              <a:ext uri="{FF2B5EF4-FFF2-40B4-BE49-F238E27FC236}">
                <a16:creationId xmlns:a16="http://schemas.microsoft.com/office/drawing/2014/main" id="{089DE432-2FB7-6B0B-52A0-3D1F0F7DD2FA}"/>
              </a:ext>
            </a:extLst>
          </p:cNvPr>
          <p:cNvSpPr/>
          <p:nvPr/>
        </p:nvSpPr>
        <p:spPr>
          <a:xfrm>
            <a:off x="954155" y="2690380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로그인</a:t>
            </a:r>
          </a:p>
        </p:txBody>
      </p:sp>
      <p:sp>
        <p:nvSpPr>
          <p:cNvPr id="134" name="사각형: 둥근 모서리 133">
            <a:extLst>
              <a:ext uri="{FF2B5EF4-FFF2-40B4-BE49-F238E27FC236}">
                <a16:creationId xmlns:a16="http://schemas.microsoft.com/office/drawing/2014/main" id="{15572547-7BED-5FBB-C382-FD332048B3C6}"/>
              </a:ext>
            </a:extLst>
          </p:cNvPr>
          <p:cNvSpPr/>
          <p:nvPr/>
        </p:nvSpPr>
        <p:spPr>
          <a:xfrm>
            <a:off x="296437" y="4959317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회원가입</a:t>
            </a:r>
          </a:p>
        </p:txBody>
      </p:sp>
      <p:sp>
        <p:nvSpPr>
          <p:cNvPr id="135" name="사각형: 둥근 모서리 134">
            <a:extLst>
              <a:ext uri="{FF2B5EF4-FFF2-40B4-BE49-F238E27FC236}">
                <a16:creationId xmlns:a16="http://schemas.microsoft.com/office/drawing/2014/main" id="{6AE8963A-45C0-60E9-807F-873EF9D051C8}"/>
              </a:ext>
            </a:extLst>
          </p:cNvPr>
          <p:cNvSpPr/>
          <p:nvPr/>
        </p:nvSpPr>
        <p:spPr>
          <a:xfrm>
            <a:off x="1925722" y="4957758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ID/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비번 찾기</a:t>
            </a:r>
          </a:p>
        </p:txBody>
      </p:sp>
      <p:cxnSp>
        <p:nvCxnSpPr>
          <p:cNvPr id="148" name="직선 화살표 연결선 147">
            <a:extLst>
              <a:ext uri="{FF2B5EF4-FFF2-40B4-BE49-F238E27FC236}">
                <a16:creationId xmlns:a16="http://schemas.microsoft.com/office/drawing/2014/main" id="{5666740B-EF49-42E1-88F2-661F4DC15C54}"/>
              </a:ext>
            </a:extLst>
          </p:cNvPr>
          <p:cNvCxnSpPr>
            <a:cxnSpLocks/>
            <a:stCxn id="120" idx="2"/>
            <a:endCxn id="134" idx="0"/>
          </p:cNvCxnSpPr>
          <p:nvPr/>
        </p:nvCxnSpPr>
        <p:spPr>
          <a:xfrm rot="5400000">
            <a:off x="628858" y="3710095"/>
            <a:ext cx="1681290" cy="81715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직선 화살표 연결선 151">
            <a:extLst>
              <a:ext uri="{FF2B5EF4-FFF2-40B4-BE49-F238E27FC236}">
                <a16:creationId xmlns:a16="http://schemas.microsoft.com/office/drawing/2014/main" id="{221CBE24-CD9D-52F5-0857-C213DE9EBC71}"/>
              </a:ext>
            </a:extLst>
          </p:cNvPr>
          <p:cNvCxnSpPr>
            <a:cxnSpLocks/>
            <a:stCxn id="120" idx="2"/>
            <a:endCxn id="135" idx="0"/>
          </p:cNvCxnSpPr>
          <p:nvPr/>
        </p:nvCxnSpPr>
        <p:spPr>
          <a:xfrm rot="16200000" flipH="1">
            <a:off x="1444280" y="3711826"/>
            <a:ext cx="1679731" cy="81213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직선 화살표 연결선 157">
            <a:extLst>
              <a:ext uri="{FF2B5EF4-FFF2-40B4-BE49-F238E27FC236}">
                <a16:creationId xmlns:a16="http://schemas.microsoft.com/office/drawing/2014/main" id="{D486E677-A694-43F0-76D8-22A00F7A219F}"/>
              </a:ext>
            </a:extLst>
          </p:cNvPr>
          <p:cNvCxnSpPr>
            <a:cxnSpLocks/>
            <a:stCxn id="2" idx="2"/>
            <a:endCxn id="120" idx="0"/>
          </p:cNvCxnSpPr>
          <p:nvPr/>
        </p:nvCxnSpPr>
        <p:spPr>
          <a:xfrm rot="5400000">
            <a:off x="3766633" y="366766"/>
            <a:ext cx="435062" cy="421216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6455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52C9D9F-8BE6-9AE4-103E-67C0F1469B0C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D2761F0-C189-5383-01D9-D8790FE5DD9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4BECF741-F21F-7363-DE8D-B4706DB98E66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43802ECC-BC18-642A-5F3D-AC74B705E22A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B95AC94-121F-C5B2-5F00-417DFCB9B1C0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E94B458-777C-6145-DFCD-4A0CAF4E290B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A348F60-12F9-62A3-1EB5-F49A78834EEA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69B6BC38-2003-9EB5-1467-76E4BDEAC0A9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C2EC8A8-5E5C-D7EB-B7D4-25209AD7E0C3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013BF18-426C-E916-3EFB-ABDA8AD4E20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A0E670E-9B77-FE6C-6D67-4A506E610843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2D3248B0-03AC-7C35-C16A-73782B80E9D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7EA0FA8C-0C0C-EECD-D5A4-D2BC1C677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F8B590F2-0B3D-2618-2B5A-BF37A05FB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3B5AEEF-4137-D75D-17FF-D264AD507693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F355E1EE-79B1-10BD-439D-0ADBC1C78A93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D0701815-15CC-193B-0CCA-14B42FFC9C4B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858398F3-7AAE-8E37-1FB1-2D46D9A6828E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B5DEBD6-2366-9B30-F07E-27D65E8E4694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B630A2E-AAB6-3592-D326-A76C26BB79FA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ACCE9916-CFFA-9368-69A8-6264E18DE95E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4BF8FB8-0C96-9AF3-4AE3-BBAC8466BB0E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421E37B-30B5-B76A-CEB1-F69F39D18671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E2815028-F8A0-569C-C40B-8473B59ABEF6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B8FA48C5-0030-BFBA-346D-CC8F5C6BB4E0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64CCCE58-651A-60B4-F63E-F2C75911382D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3C9D0101-F47D-7E46-6669-C762CF7362A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BC140AA-2A10-C336-B961-E3151866B90D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7D79D792-02AB-C7A9-4158-3BC4DE4E90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12852D51-17C8-CB2F-474C-3CA371AE41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E833DAB3-9941-FCF1-F7B3-6B946D3BD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74FD55E5-FEE8-446C-A181-73E2A09CA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331567E4-1EF2-955A-53CD-AF34D6987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2A862A0-AD7A-02EF-9ECA-BE9655C25FB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chemeClr val="bg1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444AE751-BB07-A22B-7436-1CEF1646CA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704F73F9-7733-9AA3-3FC2-F6EE5750AD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75CF1EC8-A2D8-AAE2-4EC3-CA46A25535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A6610892-B8FC-F909-B87A-D73997549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CD9C26A-E356-52F5-EBF3-6D9536E36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16F7A17D-05D7-1147-9668-FE8C4AC3947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78C5EE98-F749-4C4D-DD13-CDA1FFF4B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F4213CF-6276-261F-1D9A-5AF350FFC8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44F89CA3-094A-645E-79BB-6B319C5900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37D023B5-AEDB-0930-256B-A70B38B1F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981F26E0-28F4-AEFC-6471-D8F8FA5F11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151D12BE-FCBF-2FDC-0D64-26AAC03AD206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7111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1356601" y="5540025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3058262" y="5190402"/>
            <a:ext cx="4895566" cy="937785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간소화된 버튼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지도와 세부 항목으로 이동 가능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8" name="그림 7" descr="텍스트, 하늘, 물, 야외이(가) 표시된 사진&#10;&#10;자동 생성된 설명">
            <a:extLst>
              <a:ext uri="{FF2B5EF4-FFF2-40B4-BE49-F238E27FC236}">
                <a16:creationId xmlns:a16="http://schemas.microsoft.com/office/drawing/2014/main" id="{F66F23D4-44E1-11B6-BC2E-D60EF7FAB8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0264" y="995601"/>
            <a:ext cx="5891472" cy="392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171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22885" y="88876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295022" y="5539000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지역 지도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FD024B-6742-4C13-6525-C5C2F37BAA95}"/>
              </a:ext>
            </a:extLst>
          </p:cNvPr>
          <p:cNvSpPr txBox="1"/>
          <p:nvPr/>
        </p:nvSpPr>
        <p:spPr>
          <a:xfrm>
            <a:off x="3057502" y="5181401"/>
            <a:ext cx="6947383" cy="932977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전국 팔도와 광역시 중 선택 가능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예시는 전라남도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클릭시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API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지도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혹은 시 군 등으로 이동</a:t>
            </a:r>
          </a:p>
        </p:txBody>
      </p:sp>
      <p:pic>
        <p:nvPicPr>
          <p:cNvPr id="8" name="그림 7" descr="하늘, 구름, 야외, 물이(가) 표시된 사진&#10;&#10;자동 생성된 설명">
            <a:extLst>
              <a:ext uri="{FF2B5EF4-FFF2-40B4-BE49-F238E27FC236}">
                <a16:creationId xmlns:a16="http://schemas.microsoft.com/office/drawing/2014/main" id="{38136D8F-E9B9-E1AC-49E8-53674CC9FF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87" y="1228054"/>
            <a:ext cx="5341400" cy="3564864"/>
          </a:xfrm>
          <a:prstGeom prst="rect">
            <a:avLst/>
          </a:prstGeom>
        </p:spPr>
      </p:pic>
      <p:pic>
        <p:nvPicPr>
          <p:cNvPr id="14" name="그림 13" descr="구름, 하늘, 야외, 물이(가) 표시된 사진&#10;&#10;자동 생성된 설명">
            <a:extLst>
              <a:ext uri="{FF2B5EF4-FFF2-40B4-BE49-F238E27FC236}">
                <a16:creationId xmlns:a16="http://schemas.microsoft.com/office/drawing/2014/main" id="{EDF1EF4B-3A4D-E90A-A017-9E9C204D24B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5165" y="1202902"/>
            <a:ext cx="5359100" cy="356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3554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466269" y="5436392"/>
            <a:ext cx="1090421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API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 지도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3148942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테마별로 마커를 볼 수 있는 페이지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모든 마커의 정보를 한 눈에 볼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4" name="그림 3" descr="텍스트, 물, 지도이(가) 표시된 사진&#10;&#10;자동 생성된 설명">
            <a:extLst>
              <a:ext uri="{FF2B5EF4-FFF2-40B4-BE49-F238E27FC236}">
                <a16:creationId xmlns:a16="http://schemas.microsoft.com/office/drawing/2014/main" id="{7F51928B-FBC6-B30D-6802-7BC1CA2B84F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401" y="1183361"/>
            <a:ext cx="5308553" cy="353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9632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248554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여행경로 설정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3148942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각 마커를 연결해 </a:t>
            </a: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네이게이션을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설정할 수 있는 페이지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이동수단 등 경로에 대한 정보를 얻을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4" name="그림 3" descr="텍스트, 스크린샷, 지도이(가) 표시된 사진&#10;&#10;자동 생성된 설명">
            <a:extLst>
              <a:ext uri="{FF2B5EF4-FFF2-40B4-BE49-F238E27FC236}">
                <a16:creationId xmlns:a16="http://schemas.microsoft.com/office/drawing/2014/main" id="{6211B48C-E3B2-4A8E-827C-B99B36A8A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127" y="1132115"/>
            <a:ext cx="5442878" cy="363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7722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196317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Gowun Batang" pitchFamily="2" charset="-127"/>
                <a:ea typeface="Gowun Batang" pitchFamily="2" charset="-127"/>
              </a:rPr>
              <a:t>테마별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 정보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3091792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각 테마에서 지도와 함께 마커에 등록된 정보 확인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글을 등록할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24" name="그림 23" descr="텍스트, 개, 지도이(가) 표시된 사진&#10;&#10;자동 생성된 설명">
            <a:extLst>
              <a:ext uri="{FF2B5EF4-FFF2-40B4-BE49-F238E27FC236}">
                <a16:creationId xmlns:a16="http://schemas.microsoft.com/office/drawing/2014/main" id="{6A4DC8BF-CB9A-C5BE-6EB9-548DC34674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689" y="1133403"/>
            <a:ext cx="5594071" cy="3712035"/>
          </a:xfrm>
          <a:prstGeom prst="rect">
            <a:avLst/>
          </a:prstGeom>
        </p:spPr>
      </p:pic>
      <p:pic>
        <p:nvPicPr>
          <p:cNvPr id="26" name="그림 25" descr="텍스트, 지도, 스크린샷이(가) 표시된 사진&#10;&#10;자동 생성된 설명">
            <a:extLst>
              <a:ext uri="{FF2B5EF4-FFF2-40B4-BE49-F238E27FC236}">
                <a16:creationId xmlns:a16="http://schemas.microsoft.com/office/drawing/2014/main" id="{76610851-F2F4-5C28-BD5A-78148A729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258" y="1096248"/>
            <a:ext cx="5612054" cy="374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646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06306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테마별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의 글을 자세히 볼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사진과 함께 제목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내용이 들어간다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 세부 확인</a:t>
            </a:r>
          </a:p>
        </p:txBody>
      </p:sp>
      <p:pic>
        <p:nvPicPr>
          <p:cNvPr id="10" name="그림 9" descr="텍스트, 스크린샷, 만화 영화이(가) 표시된 사진&#10;&#10;자동 생성된 설명">
            <a:extLst>
              <a:ext uri="{FF2B5EF4-FFF2-40B4-BE49-F238E27FC236}">
                <a16:creationId xmlns:a16="http://schemas.microsoft.com/office/drawing/2014/main" id="{D03F4CDF-CF54-9F75-797C-0146570CBDD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09" y="1125474"/>
            <a:ext cx="5405123" cy="3676118"/>
          </a:xfrm>
          <a:prstGeom prst="rect">
            <a:avLst/>
          </a:prstGeom>
        </p:spPr>
      </p:pic>
      <p:pic>
        <p:nvPicPr>
          <p:cNvPr id="17" name="그림 16" descr="텍스트, 물, 해양 포유류, 지느러미이(가) 표시된 사진&#10;&#10;자동 생성된 설명">
            <a:extLst>
              <a:ext uri="{FF2B5EF4-FFF2-40B4-BE49-F238E27FC236}">
                <a16:creationId xmlns:a16="http://schemas.microsoft.com/office/drawing/2014/main" id="{7068BD03-C7AE-45FC-C814-537D01EB2D8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0961" y="1122491"/>
            <a:ext cx="5381330" cy="367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99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961235A4-5299-120E-4D4F-9BFF3C7D7E4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22022D18-E884-5326-54FE-BA2C9DDD3FFC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7FB3493-2395-D8FD-77DD-72E7EA93755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3D496D2-BC7D-BC54-8DC5-E7E7CD4F9144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509DA94C-C162-726B-28DD-2F9CA35D73D0}"/>
              </a:ext>
            </a:extLst>
          </p:cNvPr>
          <p:cNvGrpSpPr/>
          <p:nvPr/>
        </p:nvGrpSpPr>
        <p:grpSpPr>
          <a:xfrm>
            <a:off x="1444572" y="2258847"/>
            <a:ext cx="1530262" cy="1879389"/>
            <a:chOff x="1446818" y="1934088"/>
            <a:chExt cx="1530262" cy="1879389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C6DFDF7-96CE-5060-C14C-C166397CA569}"/>
                </a:ext>
              </a:extLst>
            </p:cNvPr>
            <p:cNvSpPr/>
            <p:nvPr/>
          </p:nvSpPr>
          <p:spPr>
            <a:xfrm>
              <a:off x="1580064" y="2067334"/>
              <a:ext cx="1263770" cy="1263770"/>
            </a:xfrm>
            <a:prstGeom prst="ellipse">
              <a:avLst/>
            </a:prstGeom>
            <a:solidFill>
              <a:srgbClr val="007996"/>
            </a:solidFill>
            <a:ln>
              <a:solidFill>
                <a:srgbClr val="849FFB"/>
              </a:solidFill>
            </a:ln>
            <a:effectLst>
              <a:outerShdw blurRad="1524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" name="자유형: 도형 16">
              <a:extLst>
                <a:ext uri="{FF2B5EF4-FFF2-40B4-BE49-F238E27FC236}">
                  <a16:creationId xmlns:a16="http://schemas.microsoft.com/office/drawing/2014/main" id="{F8C093AE-ECF9-EFF2-5863-BBCF5CB61158}"/>
                </a:ext>
              </a:extLst>
            </p:cNvPr>
            <p:cNvSpPr/>
            <p:nvPr/>
          </p:nvSpPr>
          <p:spPr>
            <a:xfrm>
              <a:off x="1446818" y="1934088"/>
              <a:ext cx="1530262" cy="1879389"/>
            </a:xfrm>
            <a:custGeom>
              <a:avLst/>
              <a:gdLst>
                <a:gd name="connsiteX0" fmla="*/ 765131 w 1530262"/>
                <a:gd name="connsiteY0" fmla="*/ 0 h 1879389"/>
                <a:gd name="connsiteX1" fmla="*/ 1530262 w 1530262"/>
                <a:gd name="connsiteY1" fmla="*/ 765131 h 1879389"/>
                <a:gd name="connsiteX2" fmla="*/ 1062955 w 1530262"/>
                <a:gd name="connsiteY2" fmla="*/ 1470134 h 1879389"/>
                <a:gd name="connsiteX3" fmla="*/ 952636 w 1530262"/>
                <a:gd name="connsiteY3" fmla="*/ 1504379 h 1879389"/>
                <a:gd name="connsiteX4" fmla="*/ 765130 w 1530262"/>
                <a:gd name="connsiteY4" fmla="*/ 1879389 h 1879389"/>
                <a:gd name="connsiteX5" fmla="*/ 577626 w 1530262"/>
                <a:gd name="connsiteY5" fmla="*/ 1504379 h 1879389"/>
                <a:gd name="connsiteX6" fmla="*/ 467308 w 1530262"/>
                <a:gd name="connsiteY6" fmla="*/ 1470134 h 1879389"/>
                <a:gd name="connsiteX7" fmla="*/ 0 w 1530262"/>
                <a:gd name="connsiteY7" fmla="*/ 765131 h 1879389"/>
                <a:gd name="connsiteX8" fmla="*/ 765131 w 1530262"/>
                <a:gd name="connsiteY8" fmla="*/ 0 h 187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0262" h="1879389">
                  <a:moveTo>
                    <a:pt x="765131" y="0"/>
                  </a:moveTo>
                  <a:cubicBezTo>
                    <a:pt x="1187701" y="0"/>
                    <a:pt x="1530262" y="342561"/>
                    <a:pt x="1530262" y="765131"/>
                  </a:cubicBezTo>
                  <a:cubicBezTo>
                    <a:pt x="1530262" y="1082059"/>
                    <a:pt x="1337572" y="1353981"/>
                    <a:pt x="1062955" y="1470134"/>
                  </a:cubicBezTo>
                  <a:lnTo>
                    <a:pt x="952636" y="1504379"/>
                  </a:lnTo>
                  <a:lnTo>
                    <a:pt x="765130" y="1879389"/>
                  </a:lnTo>
                  <a:lnTo>
                    <a:pt x="577626" y="1504379"/>
                  </a:lnTo>
                  <a:lnTo>
                    <a:pt x="467308" y="1470134"/>
                  </a:lnTo>
                  <a:cubicBezTo>
                    <a:pt x="192691" y="1353981"/>
                    <a:pt x="0" y="1082059"/>
                    <a:pt x="0" y="765131"/>
                  </a:cubicBezTo>
                  <a:cubicBezTo>
                    <a:pt x="0" y="342561"/>
                    <a:pt x="342561" y="0"/>
                    <a:pt x="765131" y="0"/>
                  </a:cubicBezTo>
                  <a:close/>
                </a:path>
              </a:pathLst>
            </a:custGeom>
            <a:noFill/>
            <a:ln>
              <a:solidFill>
                <a:srgbClr val="849FF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grpSp>
          <p:nvGrpSpPr>
            <p:cNvPr id="10" name="Group 31">
              <a:extLst>
                <a:ext uri="{FF2B5EF4-FFF2-40B4-BE49-F238E27FC236}">
                  <a16:creationId xmlns:a16="http://schemas.microsoft.com/office/drawing/2014/main" id="{3C304F03-DB5D-A0A8-220C-C7A5868A1B8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089337" y="2567869"/>
              <a:ext cx="260146" cy="315697"/>
              <a:chOff x="2647" y="1727"/>
              <a:chExt cx="192" cy="233"/>
            </a:xfrm>
            <a:solidFill>
              <a:srgbClr val="007996"/>
            </a:solidFill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8151BE31-CC1E-9CD1-9BFC-BC871762A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9" y="1727"/>
                <a:ext cx="140" cy="152"/>
              </a:xfrm>
              <a:custGeom>
                <a:avLst/>
                <a:gdLst>
                  <a:gd name="T0" fmla="*/ 94 w 421"/>
                  <a:gd name="T1" fmla="*/ 455 h 455"/>
                  <a:gd name="T2" fmla="*/ 0 w 421"/>
                  <a:gd name="T3" fmla="*/ 362 h 455"/>
                  <a:gd name="T4" fmla="*/ 172 w 421"/>
                  <a:gd name="T5" fmla="*/ 191 h 455"/>
                  <a:gd name="T6" fmla="*/ 371 w 421"/>
                  <a:gd name="T7" fmla="*/ 1 h 455"/>
                  <a:gd name="T8" fmla="*/ 377 w 421"/>
                  <a:gd name="T9" fmla="*/ 0 h 455"/>
                  <a:gd name="T10" fmla="*/ 404 w 421"/>
                  <a:gd name="T11" fmla="*/ 4 h 455"/>
                  <a:gd name="T12" fmla="*/ 419 w 421"/>
                  <a:gd name="T13" fmla="*/ 21 h 455"/>
                  <a:gd name="T14" fmla="*/ 421 w 421"/>
                  <a:gd name="T15" fmla="*/ 37 h 455"/>
                  <a:gd name="T16" fmla="*/ 364 w 421"/>
                  <a:gd name="T17" fmla="*/ 120 h 455"/>
                  <a:gd name="T18" fmla="*/ 130 w 421"/>
                  <a:gd name="T19" fmla="*/ 410 h 455"/>
                  <a:gd name="T20" fmla="*/ 94 w 421"/>
                  <a:gd name="T21" fmla="*/ 45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21" h="455">
                    <a:moveTo>
                      <a:pt x="94" y="455"/>
                    </a:moveTo>
                    <a:lnTo>
                      <a:pt x="0" y="362"/>
                    </a:lnTo>
                    <a:lnTo>
                      <a:pt x="172" y="191"/>
                    </a:lnTo>
                    <a:lnTo>
                      <a:pt x="371" y="1"/>
                    </a:lnTo>
                    <a:lnTo>
                      <a:pt x="377" y="0"/>
                    </a:lnTo>
                    <a:lnTo>
                      <a:pt x="404" y="4"/>
                    </a:lnTo>
                    <a:lnTo>
                      <a:pt x="419" y="21"/>
                    </a:lnTo>
                    <a:lnTo>
                      <a:pt x="421" y="37"/>
                    </a:lnTo>
                    <a:lnTo>
                      <a:pt x="364" y="120"/>
                    </a:lnTo>
                    <a:lnTo>
                      <a:pt x="130" y="410"/>
                    </a:lnTo>
                    <a:lnTo>
                      <a:pt x="94" y="455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  <p:sp>
            <p:nvSpPr>
              <p:cNvPr id="14" name="Freeform 33">
                <a:extLst>
                  <a:ext uri="{FF2B5EF4-FFF2-40B4-BE49-F238E27FC236}">
                    <a16:creationId xmlns:a16="http://schemas.microsoft.com/office/drawing/2014/main" id="{8C6E7898-0955-810A-B687-6EFDDA0A31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7" y="1856"/>
                <a:ext cx="76" cy="104"/>
              </a:xfrm>
              <a:custGeom>
                <a:avLst/>
                <a:gdLst>
                  <a:gd name="T0" fmla="*/ 22 w 226"/>
                  <a:gd name="T1" fmla="*/ 314 h 314"/>
                  <a:gd name="T2" fmla="*/ 21 w 226"/>
                  <a:gd name="T3" fmla="*/ 301 h 314"/>
                  <a:gd name="T4" fmla="*/ 37 w 226"/>
                  <a:gd name="T5" fmla="*/ 242 h 314"/>
                  <a:gd name="T6" fmla="*/ 63 w 226"/>
                  <a:gd name="T7" fmla="*/ 219 h 314"/>
                  <a:gd name="T8" fmla="*/ 90 w 226"/>
                  <a:gd name="T9" fmla="*/ 211 h 314"/>
                  <a:gd name="T10" fmla="*/ 107 w 226"/>
                  <a:gd name="T11" fmla="*/ 209 h 314"/>
                  <a:gd name="T12" fmla="*/ 125 w 226"/>
                  <a:gd name="T13" fmla="*/ 208 h 314"/>
                  <a:gd name="T14" fmla="*/ 153 w 226"/>
                  <a:gd name="T15" fmla="*/ 199 h 314"/>
                  <a:gd name="T16" fmla="*/ 188 w 226"/>
                  <a:gd name="T17" fmla="*/ 173 h 314"/>
                  <a:gd name="T18" fmla="*/ 223 w 226"/>
                  <a:gd name="T19" fmla="*/ 107 h 314"/>
                  <a:gd name="T20" fmla="*/ 226 w 226"/>
                  <a:gd name="T21" fmla="*/ 91 h 314"/>
                  <a:gd name="T22" fmla="*/ 132 w 226"/>
                  <a:gd name="T23" fmla="*/ 0 h 314"/>
                  <a:gd name="T24" fmla="*/ 96 w 226"/>
                  <a:gd name="T25" fmla="*/ 17 h 314"/>
                  <a:gd name="T26" fmla="*/ 44 w 226"/>
                  <a:gd name="T27" fmla="*/ 61 h 314"/>
                  <a:gd name="T28" fmla="*/ 13 w 226"/>
                  <a:gd name="T29" fmla="*/ 113 h 314"/>
                  <a:gd name="T30" fmla="*/ 0 w 226"/>
                  <a:gd name="T31" fmla="*/ 165 h 314"/>
                  <a:gd name="T32" fmla="*/ 2 w 226"/>
                  <a:gd name="T33" fmla="*/ 239 h 314"/>
                  <a:gd name="T34" fmla="*/ 19 w 226"/>
                  <a:gd name="T35" fmla="*/ 307 h 314"/>
                  <a:gd name="T36" fmla="*/ 22 w 226"/>
                  <a:gd name="T37" fmla="*/ 314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6" h="314">
                    <a:moveTo>
                      <a:pt x="22" y="314"/>
                    </a:moveTo>
                    <a:lnTo>
                      <a:pt x="21" y="301"/>
                    </a:lnTo>
                    <a:lnTo>
                      <a:pt x="37" y="242"/>
                    </a:lnTo>
                    <a:lnTo>
                      <a:pt x="63" y="219"/>
                    </a:lnTo>
                    <a:lnTo>
                      <a:pt x="90" y="211"/>
                    </a:lnTo>
                    <a:lnTo>
                      <a:pt x="107" y="209"/>
                    </a:lnTo>
                    <a:lnTo>
                      <a:pt x="125" y="208"/>
                    </a:lnTo>
                    <a:lnTo>
                      <a:pt x="153" y="199"/>
                    </a:lnTo>
                    <a:lnTo>
                      <a:pt x="188" y="173"/>
                    </a:lnTo>
                    <a:lnTo>
                      <a:pt x="223" y="107"/>
                    </a:lnTo>
                    <a:lnTo>
                      <a:pt x="226" y="91"/>
                    </a:lnTo>
                    <a:lnTo>
                      <a:pt x="132" y="0"/>
                    </a:lnTo>
                    <a:lnTo>
                      <a:pt x="96" y="17"/>
                    </a:lnTo>
                    <a:lnTo>
                      <a:pt x="44" y="61"/>
                    </a:lnTo>
                    <a:lnTo>
                      <a:pt x="13" y="113"/>
                    </a:lnTo>
                    <a:lnTo>
                      <a:pt x="0" y="165"/>
                    </a:lnTo>
                    <a:lnTo>
                      <a:pt x="2" y="239"/>
                    </a:lnTo>
                    <a:lnTo>
                      <a:pt x="19" y="307"/>
                    </a:lnTo>
                    <a:lnTo>
                      <a:pt x="22" y="314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</p:grpSp>
      </p:grpSp>
      <p:sp>
        <p:nvSpPr>
          <p:cNvPr id="15" name="타원 14">
            <a:extLst>
              <a:ext uri="{FF2B5EF4-FFF2-40B4-BE49-F238E27FC236}">
                <a16:creationId xmlns:a16="http://schemas.microsoft.com/office/drawing/2014/main" id="{778A5440-3ED7-E14F-E539-1DA85698D52C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자유형: 도형 16">
            <a:extLst>
              <a:ext uri="{FF2B5EF4-FFF2-40B4-BE49-F238E27FC236}">
                <a16:creationId xmlns:a16="http://schemas.microsoft.com/office/drawing/2014/main" id="{CD039424-063D-4267-B26C-ADA75FE0ABFD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F6D5F41-4139-67BC-776D-321F722AE763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1648CB2-0E64-3573-8BFC-51BEE466E7D5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6BCD15C-56FB-9257-4E55-C9336D0C5D6F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A147DC3-A568-34D7-94C8-50959D9ED72F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1" name="자유형: 도형 16">
            <a:extLst>
              <a:ext uri="{FF2B5EF4-FFF2-40B4-BE49-F238E27FC236}">
                <a16:creationId xmlns:a16="http://schemas.microsoft.com/office/drawing/2014/main" id="{8AC467FE-565C-1DF6-A5C0-A33A8F10A867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7D9B520-AC96-643B-9A15-D73BB5CA0303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A69499C-A1A5-7288-6558-CC0AD4B66999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DE808E03-17B9-834D-26BC-A2C465AF80D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자유형: 도형 16">
            <a:extLst>
              <a:ext uri="{FF2B5EF4-FFF2-40B4-BE49-F238E27FC236}">
                <a16:creationId xmlns:a16="http://schemas.microsoft.com/office/drawing/2014/main" id="{5C84F25F-0295-217F-A830-919B67E6FE94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51AA2C7-6208-32D7-1FE2-056E65121A41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4B5BD811-242B-B403-8431-F23665717E9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8A81E4B-9C52-EF89-B314-48656A39B1F0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0" name="Group 16">
            <a:extLst>
              <a:ext uri="{FF2B5EF4-FFF2-40B4-BE49-F238E27FC236}">
                <a16:creationId xmlns:a16="http://schemas.microsoft.com/office/drawing/2014/main" id="{0B67A409-2CBA-0975-A3E8-19A3AA21BF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09115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93D79068-B28B-87E2-9E41-FB1FBC46D0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D247019B-5F99-E5C8-5740-051305B13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D50CDC8F-5AAA-50B1-5594-CCB667FAB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44BA228-2CF6-46F5-6CF5-EB49BD28A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35" name="Group 23">
            <a:extLst>
              <a:ext uri="{FF2B5EF4-FFF2-40B4-BE49-F238E27FC236}">
                <a16:creationId xmlns:a16="http://schemas.microsoft.com/office/drawing/2014/main" id="{45485735-FDCC-7420-D9CD-956AB546BC1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090EF4B7-A400-6ABF-771D-EA0CCAFCF9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275FF464-4613-7CC9-80C9-51AF189C71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10B88003-88F9-F0ED-5C98-D4FBEC8B7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6DC4037D-8BB5-6A20-0604-00E7622CDC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A6650C7A-C7D4-C815-67BA-5B5D4D025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36">
            <a:extLst>
              <a:ext uri="{FF2B5EF4-FFF2-40B4-BE49-F238E27FC236}">
                <a16:creationId xmlns:a16="http://schemas.microsoft.com/office/drawing/2014/main" id="{7A44AF9C-47A0-5457-C86B-BF2A54DB737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9ACC4D8-D4A8-C6EF-13C9-37461F7D1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Rectangle 38">
              <a:extLst>
                <a:ext uri="{FF2B5EF4-FFF2-40B4-BE49-F238E27FC236}">
                  <a16:creationId xmlns:a16="http://schemas.microsoft.com/office/drawing/2014/main" id="{1DA7DED4-5155-E0FB-8CC8-E524192599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Rectangle 39">
              <a:extLst>
                <a:ext uri="{FF2B5EF4-FFF2-40B4-BE49-F238E27FC236}">
                  <a16:creationId xmlns:a16="http://schemas.microsoft.com/office/drawing/2014/main" id="{CAB165D9-ECD9-7FCA-F13A-A2ECC9A5D9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Rectangle 40">
              <a:extLst>
                <a:ext uri="{FF2B5EF4-FFF2-40B4-BE49-F238E27FC236}">
                  <a16:creationId xmlns:a16="http://schemas.microsoft.com/office/drawing/2014/main" id="{EE77B8DC-0A68-F913-B9EE-17089C209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7AC93346-6F80-1A16-3069-7408BDDEE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604AD96-E28B-28C4-CF83-FAB94CF9F8FE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7651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06306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계정에 대한 기본설정이 가능하다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본인이 쓴 글을 관리하는 곳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pic>
        <p:nvPicPr>
          <p:cNvPr id="15" name="그림 14" descr="텍스트, 하늘, 물, 스크린샷이(가) 표시된 사진&#10;&#10;자동 생성된 설명">
            <a:extLst>
              <a:ext uri="{FF2B5EF4-FFF2-40B4-BE49-F238E27FC236}">
                <a16:creationId xmlns:a16="http://schemas.microsoft.com/office/drawing/2014/main" id="{C23817D8-77C0-C04A-A609-7C0852D6252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388" y="1159049"/>
            <a:ext cx="5465372" cy="3639560"/>
          </a:xfrm>
          <a:prstGeom prst="rect">
            <a:avLst/>
          </a:prstGeom>
        </p:spPr>
      </p:pic>
      <p:pic>
        <p:nvPicPr>
          <p:cNvPr id="16" name="그림 15" descr="텍스트, 하늘, 스크린샷, 물이(가) 표시된 사진&#10;&#10;자동 생성된 설명">
            <a:extLst>
              <a:ext uri="{FF2B5EF4-FFF2-40B4-BE49-F238E27FC236}">
                <a16:creationId xmlns:a16="http://schemas.microsoft.com/office/drawing/2014/main" id="{891B6643-9BA9-EA4C-B3F5-8DDEA31BD17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2023" y="1159049"/>
            <a:ext cx="5465372" cy="363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6521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개발자 소개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Developers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305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577F77F-8A59-7416-2FB2-5FFD4C2BCE1D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PPT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자료조사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화면구현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모서리가 둥근 직사각형 73">
            <a:extLst>
              <a:ext uri="{FF2B5EF4-FFF2-40B4-BE49-F238E27FC236}">
                <a16:creationId xmlns:a16="http://schemas.microsoft.com/office/drawing/2014/main" id="{8BE09EA9-A403-BE42-F218-23CB39DFD6E8}"/>
              </a:ext>
            </a:extLst>
          </p:cNvPr>
          <p:cNvSpPr/>
          <p:nvPr/>
        </p:nvSpPr>
        <p:spPr>
          <a:xfrm>
            <a:off x="2068755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최윤영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팀장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)</a:t>
            </a:r>
          </a:p>
        </p:txBody>
      </p:sp>
      <p:sp>
        <p:nvSpPr>
          <p:cNvPr id="10" name="원호 9">
            <a:extLst>
              <a:ext uri="{FF2B5EF4-FFF2-40B4-BE49-F238E27FC236}">
                <a16:creationId xmlns:a16="http://schemas.microsoft.com/office/drawing/2014/main" id="{48B2128C-E5F3-4A90-BE9C-97D028D852F2}"/>
              </a:ext>
            </a:extLst>
          </p:cNvPr>
          <p:cNvSpPr/>
          <p:nvPr/>
        </p:nvSpPr>
        <p:spPr>
          <a:xfrm>
            <a:off x="1598216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F621EA1-C692-BF09-2966-4B109032A98E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IA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자료조사</a:t>
            </a:r>
          </a:p>
        </p:txBody>
      </p:sp>
      <p:sp>
        <p:nvSpPr>
          <p:cNvPr id="26" name="모서리가 둥근 직사각형 73">
            <a:extLst>
              <a:ext uri="{FF2B5EF4-FFF2-40B4-BE49-F238E27FC236}">
                <a16:creationId xmlns:a16="http://schemas.microsoft.com/office/drawing/2014/main" id="{957038D1-56E8-9B2B-9E05-C874E7E76308}"/>
              </a:ext>
            </a:extLst>
          </p:cNvPr>
          <p:cNvSpPr/>
          <p:nvPr/>
        </p:nvSpPr>
        <p:spPr>
          <a:xfrm>
            <a:off x="5362203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오명훈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원호 26">
            <a:extLst>
              <a:ext uri="{FF2B5EF4-FFF2-40B4-BE49-F238E27FC236}">
                <a16:creationId xmlns:a16="http://schemas.microsoft.com/office/drawing/2014/main" id="{DF1E51A4-13A8-EFBA-4675-99FD670E074B}"/>
              </a:ext>
            </a:extLst>
          </p:cNvPr>
          <p:cNvSpPr/>
          <p:nvPr/>
        </p:nvSpPr>
        <p:spPr>
          <a:xfrm>
            <a:off x="4891664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FAD1A70-CEC6-A480-F59F-5D5DA618B886}"/>
              </a:ext>
            </a:extLst>
          </p:cNvPr>
          <p:cNvSpPr/>
          <p:nvPr/>
        </p:nvSpPr>
        <p:spPr>
          <a:xfrm>
            <a:off x="8063993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/>
              </a:rPr>
              <a:t>디자인전반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/>
              </a:rPr>
              <a:t>와이어프레임</a:t>
            </a:r>
          </a:p>
        </p:txBody>
      </p:sp>
      <p:sp>
        <p:nvSpPr>
          <p:cNvPr id="31" name="모서리가 둥근 직사각형 73">
            <a:extLst>
              <a:ext uri="{FF2B5EF4-FFF2-40B4-BE49-F238E27FC236}">
                <a16:creationId xmlns:a16="http://schemas.microsoft.com/office/drawing/2014/main" id="{19C06D89-7922-5554-19BB-A5C5B73312AB}"/>
              </a:ext>
            </a:extLst>
          </p:cNvPr>
          <p:cNvSpPr/>
          <p:nvPr/>
        </p:nvSpPr>
        <p:spPr>
          <a:xfrm>
            <a:off x="8655651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김선재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원호 31">
            <a:extLst>
              <a:ext uri="{FF2B5EF4-FFF2-40B4-BE49-F238E27FC236}">
                <a16:creationId xmlns:a16="http://schemas.microsoft.com/office/drawing/2014/main" id="{D96937FA-F948-FC8E-C1FC-6D445EF3D8CF}"/>
              </a:ext>
            </a:extLst>
          </p:cNvPr>
          <p:cNvSpPr/>
          <p:nvPr/>
        </p:nvSpPr>
        <p:spPr>
          <a:xfrm>
            <a:off x="8185112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5E62DEF-C7B8-FD42-08EF-1C1D797642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80" y="865936"/>
            <a:ext cx="4673240" cy="393536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79F7C39-0842-B485-DFC1-8B030A8AF3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177" y="888995"/>
            <a:ext cx="4673240" cy="393536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2CCE7B9-DAFC-F19C-3A22-C7B72E9444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416" y="870304"/>
            <a:ext cx="4673240" cy="393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303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overview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879618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2DFC39-D810-40A5-4891-8C2C79367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791" y="1107851"/>
            <a:ext cx="5725963" cy="524145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2D9E77-DC99-47D5-1E3B-5C42440A77AE}"/>
              </a:ext>
            </a:extLst>
          </p:cNvPr>
          <p:cNvSpPr txBox="1"/>
          <p:nvPr/>
        </p:nvSpPr>
        <p:spPr>
          <a:xfrm>
            <a:off x="610172" y="1748889"/>
            <a:ext cx="4776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거리두기 전면 해제 이후 </a:t>
            </a:r>
            <a:endParaRPr lang="en-US" altLang="ko-KR" sz="2400" b="1" dirty="0">
              <a:solidFill>
                <a:srgbClr val="007996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CCB61E-D83B-C3AB-32DA-CD52AB7B8C4B}"/>
              </a:ext>
            </a:extLst>
          </p:cNvPr>
          <p:cNvSpPr txBox="1"/>
          <p:nvPr/>
        </p:nvSpPr>
        <p:spPr>
          <a:xfrm>
            <a:off x="1588219" y="2382115"/>
            <a:ext cx="28200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여가활동 중 </a:t>
            </a:r>
            <a:r>
              <a:rPr lang="ko-KR" altLang="en-US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여행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에 대한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관심도가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가장 많이 증가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C0CC8-98E3-049F-8B75-5289DEDA5BD3}"/>
              </a:ext>
            </a:extLst>
          </p:cNvPr>
          <p:cNvSpPr txBox="1"/>
          <p:nvPr/>
        </p:nvSpPr>
        <p:spPr>
          <a:xfrm>
            <a:off x="1021556" y="3335622"/>
            <a:ext cx="3953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기존의 여행지정보는 블로그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인스타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등을 일일이 찾아봐야 했기에 </a:t>
            </a:r>
            <a:r>
              <a:rPr lang="ko-KR" altLang="en-US" b="1" dirty="0">
                <a:solidFill>
                  <a:srgbClr val="FF0000"/>
                </a:solidFill>
                <a:latin typeface="Gowun Batang" pitchFamily="2" charset="-127"/>
                <a:ea typeface="Gowun Batang" pitchFamily="2" charset="-127"/>
              </a:rPr>
              <a:t>불편</a:t>
            </a:r>
            <a:endParaRPr lang="en-US" altLang="ko-KR" b="1" dirty="0">
              <a:solidFill>
                <a:srgbClr val="FF0000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3C2CEF-14A4-CBB1-621F-9E1068E16B15}"/>
              </a:ext>
            </a:extLst>
          </p:cNvPr>
          <p:cNvSpPr txBox="1"/>
          <p:nvPr/>
        </p:nvSpPr>
        <p:spPr>
          <a:xfrm>
            <a:off x="997315" y="4289129"/>
            <a:ext cx="4038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여행지 정보를 </a:t>
            </a:r>
            <a:r>
              <a:rPr lang="ko-KR" altLang="en-US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으로 확인하고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정보를 공유할 </a:t>
            </a:r>
            <a:r>
              <a:rPr lang="en-US" altLang="ko-KR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의 필요성을 확인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BE0741-711E-99A4-12DD-84C69653BA8E}"/>
              </a:ext>
            </a:extLst>
          </p:cNvPr>
          <p:cNvSpPr txBox="1"/>
          <p:nvPr/>
        </p:nvSpPr>
        <p:spPr>
          <a:xfrm>
            <a:off x="-642233" y="6218504"/>
            <a:ext cx="40382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en-US" altLang="ko-KR" sz="1100" b="1" dirty="0">
                <a:latin typeface="Gowun Batang" pitchFamily="2" charset="-127"/>
                <a:ea typeface="Gowun Batang" pitchFamily="2" charset="-127"/>
              </a:rPr>
              <a:t>: </a:t>
            </a:r>
            <a:r>
              <a:rPr lang="ko-KR" altLang="en-US" sz="1100" b="0" i="0" dirty="0">
                <a:solidFill>
                  <a:srgbClr val="202020"/>
                </a:solidFill>
                <a:effectLst/>
                <a:latin typeface="-apple-system"/>
              </a:rPr>
              <a:t>대상을 직접 파악하는 것</a:t>
            </a:r>
            <a:r>
              <a:rPr lang="en-US" altLang="ko-KR" sz="1100" b="0" i="0" dirty="0">
                <a:solidFill>
                  <a:srgbClr val="202020"/>
                </a:solidFill>
                <a:effectLst/>
                <a:latin typeface="-apple-system"/>
              </a:rPr>
              <a:t>.</a:t>
            </a:r>
            <a:endParaRPr lang="ko-KR" altLang="en-US" sz="1100" b="1" dirty="0"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8982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point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99032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모서리가 둥근 직사각형 73">
            <a:extLst>
              <a:ext uri="{FF2B5EF4-FFF2-40B4-BE49-F238E27FC236}">
                <a16:creationId xmlns:a16="http://schemas.microsoft.com/office/drawing/2014/main" id="{D08CCB00-73DB-FEE4-15FE-4651BE4DD44E}"/>
              </a:ext>
            </a:extLst>
          </p:cNvPr>
          <p:cNvSpPr/>
          <p:nvPr/>
        </p:nvSpPr>
        <p:spPr>
          <a:xfrm>
            <a:off x="2934151" y="3786250"/>
            <a:ext cx="1476747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여행 </a:t>
            </a:r>
            <a:r>
              <a:rPr lang="en-US" altLang="ko-KR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원호 16">
            <a:extLst>
              <a:ext uri="{FF2B5EF4-FFF2-40B4-BE49-F238E27FC236}">
                <a16:creationId xmlns:a16="http://schemas.microsoft.com/office/drawing/2014/main" id="{10E3EFE0-FCBA-1D16-9C23-B39C8217DDDC}"/>
              </a:ext>
            </a:extLst>
          </p:cNvPr>
          <p:cNvSpPr/>
          <p:nvPr/>
        </p:nvSpPr>
        <p:spPr>
          <a:xfrm>
            <a:off x="2597787" y="1561468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눈물 방울 17">
            <a:extLst>
              <a:ext uri="{FF2B5EF4-FFF2-40B4-BE49-F238E27FC236}">
                <a16:creationId xmlns:a16="http://schemas.microsoft.com/office/drawing/2014/main" id="{5BAF75CD-F716-8B74-D955-B028D621C39F}"/>
              </a:ext>
            </a:extLst>
          </p:cNvPr>
          <p:cNvSpPr/>
          <p:nvPr/>
        </p:nvSpPr>
        <p:spPr>
          <a:xfrm>
            <a:off x="2706158" y="1623836"/>
            <a:ext cx="1932735" cy="1932735"/>
          </a:xfrm>
          <a:prstGeom prst="teardrop">
            <a:avLst/>
          </a:prstGeom>
          <a:blipFill dpi="0" rotWithShape="1">
            <a:blip r:embed="rId2"/>
            <a:srcRect/>
            <a:tile tx="0" ty="0" sx="30000" sy="3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모서리가 둥근 직사각형 73">
            <a:extLst>
              <a:ext uri="{FF2B5EF4-FFF2-40B4-BE49-F238E27FC236}">
                <a16:creationId xmlns:a16="http://schemas.microsoft.com/office/drawing/2014/main" id="{22A454E8-D961-3D1C-0211-42AF0758CE0F}"/>
              </a:ext>
            </a:extLst>
          </p:cNvPr>
          <p:cNvSpPr/>
          <p:nvPr/>
        </p:nvSpPr>
        <p:spPr>
          <a:xfrm>
            <a:off x="7696905" y="3795548"/>
            <a:ext cx="1805739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지도 위에 표시된 여행지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원호 22">
            <a:extLst>
              <a:ext uri="{FF2B5EF4-FFF2-40B4-BE49-F238E27FC236}">
                <a16:creationId xmlns:a16="http://schemas.microsoft.com/office/drawing/2014/main" id="{C5949982-1DDD-4603-AF48-01DD7E4F6FB6}"/>
              </a:ext>
            </a:extLst>
          </p:cNvPr>
          <p:cNvSpPr/>
          <p:nvPr/>
        </p:nvSpPr>
        <p:spPr>
          <a:xfrm>
            <a:off x="7475527" y="1529455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눈물 방울 31">
            <a:extLst>
              <a:ext uri="{FF2B5EF4-FFF2-40B4-BE49-F238E27FC236}">
                <a16:creationId xmlns:a16="http://schemas.microsoft.com/office/drawing/2014/main" id="{1B75297A-8EB8-FC6C-EE6B-9F3385840194}"/>
              </a:ext>
            </a:extLst>
          </p:cNvPr>
          <p:cNvSpPr/>
          <p:nvPr/>
        </p:nvSpPr>
        <p:spPr>
          <a:xfrm>
            <a:off x="7569909" y="1623836"/>
            <a:ext cx="1932735" cy="1932735"/>
          </a:xfrm>
          <a:prstGeom prst="teardrop">
            <a:avLst/>
          </a:prstGeom>
          <a:blipFill dpi="0" rotWithShape="1">
            <a:blip r:embed="rId3"/>
            <a:srcRect/>
            <a:tile tx="0" ty="0" sx="35000" sy="35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8EE73A5-22B5-6EB1-4936-10F95827719B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3BA57BA-F1DE-58F7-E084-BD0C41E40E80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B5813C34-66AF-0D51-88F2-44CA757061D9}"/>
              </a:ext>
            </a:extLst>
          </p:cNvPr>
          <p:cNvSpPr/>
          <p:nvPr/>
        </p:nvSpPr>
        <p:spPr>
          <a:xfrm>
            <a:off x="2547996" y="4549223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짧은 글과 사진으로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남기는 감성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5A554CE-E4AF-F10F-7745-7FD67A20E9D1}"/>
              </a:ext>
            </a:extLst>
          </p:cNvPr>
          <p:cNvSpPr/>
          <p:nvPr/>
        </p:nvSpPr>
        <p:spPr>
          <a:xfrm>
            <a:off x="7354406" y="4534430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직관적으로 보는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 여행지</a:t>
            </a:r>
          </a:p>
        </p:txBody>
      </p:sp>
    </p:spTree>
    <p:extLst>
      <p:ext uri="{BB962C8B-B14F-4D97-AF65-F5344CB8AC3E}">
        <p14:creationId xmlns:p14="http://schemas.microsoft.com/office/powerpoint/2010/main" val="2850398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F87835A5-F938-25D7-1E7F-C51FBB793EC5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A7ED960-82BD-B61C-AD14-0673B187C9E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F4B69383-F524-4E9B-5879-B7130E20E6AA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4883F840-40D7-4F48-294A-16A82AFFBB00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445C5F1D-E8C3-9E05-6627-23D4499B0002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BC1CE11B-8B9E-5E0B-9633-DC0C6E9C3AC5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A63D81A3-0B4E-AF04-5A32-966C16A817C4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5" name="자유형: 도형 16">
            <a:extLst>
              <a:ext uri="{FF2B5EF4-FFF2-40B4-BE49-F238E27FC236}">
                <a16:creationId xmlns:a16="http://schemas.microsoft.com/office/drawing/2014/main" id="{6B8BC2BF-5BD3-ECD8-394E-3A98611D452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46072E49-F919-8E1C-0842-C8D34470E871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330485F9-0C8C-4BE2-8311-BF993C0D3584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5036958-61FC-970A-FC7A-E6FF26C5797A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59" name="Group 31">
            <a:extLst>
              <a:ext uri="{FF2B5EF4-FFF2-40B4-BE49-F238E27FC236}">
                <a16:creationId xmlns:a16="http://schemas.microsoft.com/office/drawing/2014/main" id="{54AA27DE-ED1A-4B8D-0A0A-ADF0BF74BB5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60" name="Freeform 32">
              <a:extLst>
                <a:ext uri="{FF2B5EF4-FFF2-40B4-BE49-F238E27FC236}">
                  <a16:creationId xmlns:a16="http://schemas.microsoft.com/office/drawing/2014/main" id="{93F34A0D-B0DD-9C22-4195-2A1A5F8E3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61" name="Freeform 33">
              <a:extLst>
                <a:ext uri="{FF2B5EF4-FFF2-40B4-BE49-F238E27FC236}">
                  <a16:creationId xmlns:a16="http://schemas.microsoft.com/office/drawing/2014/main" id="{AD2E18CC-443F-57EF-65CA-2E44B7171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2" name="타원 61">
            <a:extLst>
              <a:ext uri="{FF2B5EF4-FFF2-40B4-BE49-F238E27FC236}">
                <a16:creationId xmlns:a16="http://schemas.microsoft.com/office/drawing/2014/main" id="{66369490-EA8E-953F-F364-17BD7EA9C88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3" name="자유형: 도형 16">
            <a:extLst>
              <a:ext uri="{FF2B5EF4-FFF2-40B4-BE49-F238E27FC236}">
                <a16:creationId xmlns:a16="http://schemas.microsoft.com/office/drawing/2014/main" id="{BBCC04FF-BD5B-491E-5317-1D260D231CB1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582618A9-06E0-B071-7EF1-5357A612D6AF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FAED72BF-35A3-D344-0A2C-F3D474438FC1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6E5DBBC-7F54-0EFE-1B17-C3C5F8047970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D1387550-886C-7E7F-548E-B0CF3868C333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8" name="자유형: 도형 16">
            <a:extLst>
              <a:ext uri="{FF2B5EF4-FFF2-40B4-BE49-F238E27FC236}">
                <a16:creationId xmlns:a16="http://schemas.microsoft.com/office/drawing/2014/main" id="{3B767AC9-9490-EFC4-6D4A-60D52B5CB3B5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3D3D1A7C-BFC4-06A2-2B4B-822F3FF2064F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C625ED6B-6764-FE42-AE0A-040002CD2AF4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1EE3636A-9BD3-824C-07B5-26065CAEB90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3" name="자유형: 도형 16">
            <a:extLst>
              <a:ext uri="{FF2B5EF4-FFF2-40B4-BE49-F238E27FC236}">
                <a16:creationId xmlns:a16="http://schemas.microsoft.com/office/drawing/2014/main" id="{3CFFAA14-1521-CD05-3F15-DABECB47A543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61E8B3CE-ACBC-93A9-C969-C357C0E52029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7AE786A1-EA23-97AE-0EAC-6DCCA78628F9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67B3B8E-6F3E-ED1E-BBCF-3A2568721FB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77" name="Group 16">
            <a:extLst>
              <a:ext uri="{FF2B5EF4-FFF2-40B4-BE49-F238E27FC236}">
                <a16:creationId xmlns:a16="http://schemas.microsoft.com/office/drawing/2014/main" id="{7F7188A3-F949-9185-C53D-5337E99E7F9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C03D91EA-059F-243F-C14F-ED45A75D3A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9C367596-8CE6-7F23-0054-6C17BD95D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41C176BF-7042-B37C-818A-E4293CCF5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CBFCF0BC-8E45-D9CF-F166-814FEDEF9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2" name="Group 23">
            <a:extLst>
              <a:ext uri="{FF2B5EF4-FFF2-40B4-BE49-F238E27FC236}">
                <a16:creationId xmlns:a16="http://schemas.microsoft.com/office/drawing/2014/main" id="{1547D9F9-F105-511A-081E-95B9C9EE7F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83" name="Freeform 24">
              <a:extLst>
                <a:ext uri="{FF2B5EF4-FFF2-40B4-BE49-F238E27FC236}">
                  <a16:creationId xmlns:a16="http://schemas.microsoft.com/office/drawing/2014/main" id="{6769EEC8-2AB5-5241-F86F-3AAD28B9F6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4" name="Freeform 25">
              <a:extLst>
                <a:ext uri="{FF2B5EF4-FFF2-40B4-BE49-F238E27FC236}">
                  <a16:creationId xmlns:a16="http://schemas.microsoft.com/office/drawing/2014/main" id="{C2D09B4A-0A93-E7F1-03A9-7C2CD18562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5" name="Freeform 26">
              <a:extLst>
                <a:ext uri="{FF2B5EF4-FFF2-40B4-BE49-F238E27FC236}">
                  <a16:creationId xmlns:a16="http://schemas.microsoft.com/office/drawing/2014/main" id="{05790F74-2A04-31E6-BC5D-6644808DF0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6D25FE8F-5F2A-36F7-A6C2-7A9B37B8F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AABBCECD-95E8-4D0E-C5D1-5A4A77FF4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8" name="Group 36">
            <a:extLst>
              <a:ext uri="{FF2B5EF4-FFF2-40B4-BE49-F238E27FC236}">
                <a16:creationId xmlns:a16="http://schemas.microsoft.com/office/drawing/2014/main" id="{14691965-1299-7652-CAB6-C2EFFB026F0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315861EF-89DB-4D95-49E2-E9A096848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0" name="Rectangle 38">
              <a:extLst>
                <a:ext uri="{FF2B5EF4-FFF2-40B4-BE49-F238E27FC236}">
                  <a16:creationId xmlns:a16="http://schemas.microsoft.com/office/drawing/2014/main" id="{305C1B2E-652A-D377-B183-12D0A29DD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1" name="Rectangle 39">
              <a:extLst>
                <a:ext uri="{FF2B5EF4-FFF2-40B4-BE49-F238E27FC236}">
                  <a16:creationId xmlns:a16="http://schemas.microsoft.com/office/drawing/2014/main" id="{7E80D1C2-5F7B-8C49-9303-B8288033C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2" name="Rectangle 40">
              <a:extLst>
                <a:ext uri="{FF2B5EF4-FFF2-40B4-BE49-F238E27FC236}">
                  <a16:creationId xmlns:a16="http://schemas.microsoft.com/office/drawing/2014/main" id="{A7E8B41E-80D6-5A0E-B8A6-AE08138756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EA931633-7D6C-626F-5E7C-9391CBD91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182228-F19D-6D64-0DF5-566DE0AA5BCF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7104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concept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840D322-E2C9-85C6-B92F-5B30692A8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08" y="1021079"/>
            <a:ext cx="6901784" cy="35208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8D84D82-F888-F4FE-C3DF-C24A6888EA10}"/>
              </a:ext>
            </a:extLst>
          </p:cNvPr>
          <p:cNvSpPr txBox="1"/>
          <p:nvPr/>
        </p:nvSpPr>
        <p:spPr>
          <a:xfrm>
            <a:off x="4038385" y="5052786"/>
            <a:ext cx="4115229" cy="10538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26BBAA"/>
                </a:solidFill>
                <a:latin typeface="Gowun Batang" pitchFamily="2" charset="-127"/>
                <a:ea typeface="Gowun Batang" pitchFamily="2" charset="-127"/>
              </a:rPr>
              <a:t>자유로운 여행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과 어울리는</a:t>
            </a:r>
            <a:endParaRPr lang="en-US" altLang="ko-KR" dirty="0"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하고 </a:t>
            </a: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시원한 느낌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의</a:t>
            </a:r>
            <a:r>
              <a:rPr lang="ko-KR" altLang="en-US" sz="20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웹 페이지 컨셉 </a:t>
            </a:r>
          </a:p>
        </p:txBody>
      </p:sp>
    </p:spTree>
    <p:extLst>
      <p:ext uri="{BB962C8B-B14F-4D97-AF65-F5344CB8AC3E}">
        <p14:creationId xmlns:p14="http://schemas.microsoft.com/office/powerpoint/2010/main" val="3682732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font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236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E885396-DF3E-D894-B2CF-0FD008A38431}"/>
              </a:ext>
            </a:extLst>
          </p:cNvPr>
          <p:cNvGrpSpPr/>
          <p:nvPr/>
        </p:nvGrpSpPr>
        <p:grpSpPr>
          <a:xfrm>
            <a:off x="1941006" y="2340498"/>
            <a:ext cx="8340437" cy="2177004"/>
            <a:chOff x="2086476" y="1715258"/>
            <a:chExt cx="8340437" cy="2177004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FFACC27-ED84-991B-F3B0-CFAA73224C0A}"/>
                </a:ext>
              </a:extLst>
            </p:cNvPr>
            <p:cNvSpPr txBox="1"/>
            <p:nvPr/>
          </p:nvSpPr>
          <p:spPr>
            <a:xfrm>
              <a:off x="2086476" y="1715258"/>
              <a:ext cx="83404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SNS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57D1A95-E65F-A54F-8A06-0F9D05036C57}"/>
                </a:ext>
              </a:extLst>
            </p:cNvPr>
            <p:cNvSpPr txBox="1"/>
            <p:nvPr/>
          </p:nvSpPr>
          <p:spPr>
            <a:xfrm>
              <a:off x="4330912" y="2088315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Regular&gt;</a:t>
              </a:r>
              <a:endParaRPr lang="en-US" altLang="ko-KR" b="0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D14F962-8C24-90B5-F286-5EE728228BCE}"/>
                </a:ext>
              </a:extLst>
            </p:cNvPr>
            <p:cNvSpPr txBox="1"/>
            <p:nvPr/>
          </p:nvSpPr>
          <p:spPr>
            <a:xfrm>
              <a:off x="2167080" y="3130687"/>
              <a:ext cx="817922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SNS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0125509-CB25-1825-92F3-B906859BD967}"/>
                </a:ext>
              </a:extLst>
            </p:cNvPr>
            <p:cNvSpPr txBox="1"/>
            <p:nvPr/>
          </p:nvSpPr>
          <p:spPr>
            <a:xfrm>
              <a:off x="4330912" y="3522930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b="1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Bold&gt;</a:t>
              </a:r>
              <a:endParaRPr lang="en-US" altLang="ko-KR" b="1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09A397E-AFD9-8544-F150-A2B644658FA1}"/>
              </a:ext>
            </a:extLst>
          </p:cNvPr>
          <p:cNvSpPr txBox="1"/>
          <p:nvPr/>
        </p:nvSpPr>
        <p:spPr>
          <a:xfrm>
            <a:off x="5334410" y="1399850"/>
            <a:ext cx="15536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&lt;Font&gt;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EFC124-4DAC-4B3F-E38C-A72CA7A55B05}"/>
              </a:ext>
            </a:extLst>
          </p:cNvPr>
          <p:cNvSpPr txBox="1"/>
          <p:nvPr/>
        </p:nvSpPr>
        <p:spPr>
          <a:xfrm>
            <a:off x="3883692" y="5197835"/>
            <a:ext cx="4424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웹 페이지 컨셉에 맞는 </a:t>
            </a:r>
            <a:r>
              <a:rPr lang="ko-KR" altLang="en-US" sz="2000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깔끔한 폰트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사용</a:t>
            </a:r>
          </a:p>
        </p:txBody>
      </p:sp>
    </p:spTree>
    <p:extLst>
      <p:ext uri="{BB962C8B-B14F-4D97-AF65-F5344CB8AC3E}">
        <p14:creationId xmlns:p14="http://schemas.microsoft.com/office/powerpoint/2010/main" val="2345114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39FC2915-5C53-D669-17D5-6EA6DB4029F1}"/>
              </a:ext>
            </a:extLst>
          </p:cNvPr>
          <p:cNvSpPr/>
          <p:nvPr/>
        </p:nvSpPr>
        <p:spPr>
          <a:xfrm>
            <a:off x="796896" y="2002124"/>
            <a:ext cx="10597019" cy="349476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color</a:t>
            </a:r>
            <a:endParaRPr lang="ko-KR" altLang="en-US" sz="2400" b="1" dirty="0">
              <a:solidFill>
                <a:prstClr val="white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709BDD3-09E8-73EE-A2B5-A64D76968449}"/>
              </a:ext>
            </a:extLst>
          </p:cNvPr>
          <p:cNvSpPr/>
          <p:nvPr/>
        </p:nvSpPr>
        <p:spPr>
          <a:xfrm>
            <a:off x="1202552" y="2515741"/>
            <a:ext cx="1474388" cy="1543034"/>
          </a:xfrm>
          <a:prstGeom prst="rect">
            <a:avLst/>
          </a:prstGeom>
          <a:solidFill>
            <a:srgbClr val="0079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F05DCC-CF82-8945-3C9F-6C4BEAC475FB}"/>
              </a:ext>
            </a:extLst>
          </p:cNvPr>
          <p:cNvSpPr/>
          <p:nvPr/>
        </p:nvSpPr>
        <p:spPr>
          <a:xfrm>
            <a:off x="1202552" y="4058774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EF4DC52-01FF-1022-4842-5AEB9374F70C}"/>
              </a:ext>
            </a:extLst>
          </p:cNvPr>
          <p:cNvSpPr/>
          <p:nvPr/>
        </p:nvSpPr>
        <p:spPr>
          <a:xfrm>
            <a:off x="4527555" y="2515741"/>
            <a:ext cx="1474388" cy="1543034"/>
          </a:xfrm>
          <a:prstGeom prst="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378F53A-1F9B-D640-C76A-8BE7A50896C3}"/>
              </a:ext>
            </a:extLst>
          </p:cNvPr>
          <p:cNvSpPr/>
          <p:nvPr/>
        </p:nvSpPr>
        <p:spPr>
          <a:xfrm>
            <a:off x="4527555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06EB68A-4373-0AF9-8DAF-A20B690193E5}"/>
              </a:ext>
            </a:extLst>
          </p:cNvPr>
          <p:cNvSpPr/>
          <p:nvPr/>
        </p:nvSpPr>
        <p:spPr>
          <a:xfrm>
            <a:off x="6190056" y="2515741"/>
            <a:ext cx="1474388" cy="1543034"/>
          </a:xfrm>
          <a:prstGeom prst="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30928F4-C0CB-D4FD-3FA8-7D9D34A41C1E}"/>
              </a:ext>
            </a:extLst>
          </p:cNvPr>
          <p:cNvSpPr/>
          <p:nvPr/>
        </p:nvSpPr>
        <p:spPr>
          <a:xfrm>
            <a:off x="6190056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5340B03-CEFF-FD49-CD7C-37F0F9604563}"/>
              </a:ext>
            </a:extLst>
          </p:cNvPr>
          <p:cNvSpPr/>
          <p:nvPr/>
        </p:nvSpPr>
        <p:spPr>
          <a:xfrm>
            <a:off x="7852557" y="2515741"/>
            <a:ext cx="1474388" cy="1543034"/>
          </a:xfrm>
          <a:prstGeom prst="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32003A3-3335-19CC-06A5-4013F7D96921}"/>
              </a:ext>
            </a:extLst>
          </p:cNvPr>
          <p:cNvSpPr/>
          <p:nvPr/>
        </p:nvSpPr>
        <p:spPr>
          <a:xfrm>
            <a:off x="7852557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86AF03E-C9D7-1B0D-2EB7-F05FB43A1BC6}"/>
              </a:ext>
            </a:extLst>
          </p:cNvPr>
          <p:cNvSpPr/>
          <p:nvPr/>
        </p:nvSpPr>
        <p:spPr>
          <a:xfrm>
            <a:off x="9515059" y="2515740"/>
            <a:ext cx="1474388" cy="1543034"/>
          </a:xfrm>
          <a:prstGeom prst="rect">
            <a:avLst/>
          </a:prstGeom>
          <a:solidFill>
            <a:srgbClr val="E70B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E06D60D-7AE2-74E3-9A17-0EA1DD8ABE15}"/>
              </a:ext>
            </a:extLst>
          </p:cNvPr>
          <p:cNvSpPr/>
          <p:nvPr/>
        </p:nvSpPr>
        <p:spPr>
          <a:xfrm>
            <a:off x="9515059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834460C-FBA0-CEFB-CD6D-B70A151E2FF0}"/>
              </a:ext>
            </a:extLst>
          </p:cNvPr>
          <p:cNvSpPr txBox="1"/>
          <p:nvPr/>
        </p:nvSpPr>
        <p:spPr>
          <a:xfrm>
            <a:off x="1261920" y="412251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#007996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7F9661E-3434-5752-3AD8-DE4A68D1FBC3}"/>
              </a:ext>
            </a:extLst>
          </p:cNvPr>
          <p:cNvSpPr/>
          <p:nvPr/>
        </p:nvSpPr>
        <p:spPr>
          <a:xfrm>
            <a:off x="2865053" y="2515741"/>
            <a:ext cx="1474388" cy="1543034"/>
          </a:xfrm>
          <a:prstGeom prst="rect">
            <a:avLst/>
          </a:prstGeom>
          <a:solidFill>
            <a:srgbClr val="01B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D961CC5-A19D-6421-0FE6-4E1C8CCD6633}"/>
              </a:ext>
            </a:extLst>
          </p:cNvPr>
          <p:cNvSpPr/>
          <p:nvPr/>
        </p:nvSpPr>
        <p:spPr>
          <a:xfrm>
            <a:off x="2865053" y="4058775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79CD2D-D856-34AE-53CC-27DEB264DA96}"/>
              </a:ext>
            </a:extLst>
          </p:cNvPr>
          <p:cNvSpPr txBox="1"/>
          <p:nvPr/>
        </p:nvSpPr>
        <p:spPr>
          <a:xfrm>
            <a:off x="2931609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#01B6E1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458EF0-34B9-FA30-6879-0C82F40D3719}"/>
              </a:ext>
            </a:extLst>
          </p:cNvPr>
          <p:cNvSpPr txBox="1"/>
          <p:nvPr/>
        </p:nvSpPr>
        <p:spPr>
          <a:xfrm>
            <a:off x="4601298" y="4122517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#26BBAA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DE77CB5-C58C-7BD4-4C28-2B78A1A80C97}"/>
              </a:ext>
            </a:extLst>
          </p:cNvPr>
          <p:cNvSpPr txBox="1"/>
          <p:nvPr/>
        </p:nvSpPr>
        <p:spPr>
          <a:xfrm>
            <a:off x="6270987" y="4122517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#FAF4C0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AF4407-6A5C-CB0D-95D2-B3F3A099D59F}"/>
              </a:ext>
            </a:extLst>
          </p:cNvPr>
          <p:cNvSpPr txBox="1"/>
          <p:nvPr/>
        </p:nvSpPr>
        <p:spPr>
          <a:xfrm>
            <a:off x="7940676" y="4122517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#F08684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3EC95AD-F089-5C34-7B6A-561F57C6CD49}"/>
              </a:ext>
            </a:extLst>
          </p:cNvPr>
          <p:cNvSpPr txBox="1"/>
          <p:nvPr/>
        </p:nvSpPr>
        <p:spPr>
          <a:xfrm>
            <a:off x="9610367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#E70B35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761AE4-1196-0EDA-E309-9FEBF0AB68ED}"/>
              </a:ext>
            </a:extLst>
          </p:cNvPr>
          <p:cNvSpPr txBox="1"/>
          <p:nvPr/>
        </p:nvSpPr>
        <p:spPr>
          <a:xfrm>
            <a:off x="5226418" y="1197050"/>
            <a:ext cx="17379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&lt;Color&gt;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EDB67C-C68C-1160-104D-32AD0B0C4E36}"/>
              </a:ext>
            </a:extLst>
          </p:cNvPr>
          <p:cNvSpPr txBox="1"/>
          <p:nvPr/>
        </p:nvSpPr>
        <p:spPr>
          <a:xfrm>
            <a:off x="4228341" y="5697085"/>
            <a:ext cx="3735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밝고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시원한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색상의 컬러조합 사용</a:t>
            </a:r>
          </a:p>
        </p:txBody>
      </p:sp>
    </p:spTree>
    <p:extLst>
      <p:ext uri="{BB962C8B-B14F-4D97-AF65-F5344CB8AC3E}">
        <p14:creationId xmlns:p14="http://schemas.microsoft.com/office/powerpoint/2010/main" val="2176139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3C476CC-EC1E-FF54-BA46-26113197D71E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BCFF6BE-C4E8-8EAA-339D-75FE7BDE4F6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67BDBE3E-F7EA-E914-1ADA-1FF336647BD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A1CB7C26-FCB8-30F6-99C1-2CDAA5AB0F68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00384CA-F718-DA58-B22D-FDC1858FA947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928D604-B2A9-4A07-076C-AAD979D03C6E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8F2A61C-006D-B6FE-72A5-07DFE8D4ED23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8A98D372-7403-A581-5DD1-7C4752B7FF8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6A1B24B5-A830-67F4-F58A-7302DDFFB656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87B336B-CDA5-343F-20B6-DE2CCBC11A2E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6A9FAF-FB3E-891E-3AC7-E4DF4C19365F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4E878A06-8A11-3F9D-4225-301AEF0C213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C87FD888-C310-0E8C-1D14-55C46978D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17A96B2A-D390-ACF1-715D-037B73B5B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DB876C6-5A22-E301-8E91-53262747509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23801261-41AD-09E9-5498-4DD29B2124BF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0B856AE-7CF7-B0B7-6578-3855C08C6304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2FC7058-D25C-2BD0-392C-F4BAC69EC4F2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E2DD353-8E90-8B11-520F-3EA66CB71407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E75502C-0C25-25D5-8EBB-7BBBE1F5CCA5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028D82EF-27F7-8C41-674F-61CBD01A5041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0E957A3-F4A5-E2FA-2808-6096A2DC8D3A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F8325D9-C84E-D4DE-AC90-66EFB99F1EE3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25A736F-443B-83C1-9EB9-DBE85D2A0B43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CB0420D3-9DBB-0451-439E-F1AD9E0318A4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50A57F2F-D711-350E-7139-E5F69323850A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A95118FD-007C-0B14-782A-402F5F48EB78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EC900B98-36A5-509E-B7AD-9ECE6F482CCB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D778DA4-F917-B005-F194-B07FEBCC34A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E82C107E-3905-2F3C-429A-368172D22B8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BAE03305-2B00-895C-0584-629F551990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CD9B7949-4414-5668-606C-20D40985E8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FB38947A-7B60-88EF-4F7F-AFF296D4B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67E60A25-DAC9-09CB-57A4-15E4AC68C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5EC3B8A-2CC5-C457-744C-5D380084EA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85E060A4-CCBB-0AE1-C460-863FFE7374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FD2F167B-963C-293B-3A18-02DB13111D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12D03232-3CF2-431A-9CA1-9204F259B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25BF6C88-2ED8-4B11-207C-441CCD09A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963142D-E20A-39B9-186A-482BD9CA7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5FCCDAF5-DF29-5AC8-F37D-8B5147862A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chemeClr val="bg1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0950EB69-81CC-DBE9-6436-A8CE9227E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01D8DEB-0FF0-1F52-5033-7D1D36A26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85583344-E31F-9B53-BA49-F2986C4A6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0B54732F-DA62-6D84-234C-B5C61F540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FCF2B3A1-C53D-26F1-EA4D-A259B172C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53376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1252</TotalTime>
  <Words>453</Words>
  <Application>Microsoft Office PowerPoint</Application>
  <PresentationFormat>와이드스크린</PresentationFormat>
  <Paragraphs>167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6" baseType="lpstr">
      <vt:lpstr>-apple-system</vt:lpstr>
      <vt:lpstr>Gowun Batang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선재 김</cp:lastModifiedBy>
  <cp:revision>59</cp:revision>
  <dcterms:created xsi:type="dcterms:W3CDTF">2023-02-19T04:40:02Z</dcterms:created>
  <dcterms:modified xsi:type="dcterms:W3CDTF">2023-06-14T15:10:11Z</dcterms:modified>
</cp:coreProperties>
</file>

<file path=docProps/thumbnail.jpeg>
</file>